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345" r:id="rId2"/>
    <p:sldId id="292" r:id="rId3"/>
    <p:sldId id="316" r:id="rId4"/>
    <p:sldId id="346" r:id="rId5"/>
    <p:sldId id="347" r:id="rId6"/>
    <p:sldId id="348" r:id="rId7"/>
    <p:sldId id="349" r:id="rId8"/>
    <p:sldId id="317" r:id="rId9"/>
    <p:sldId id="322" r:id="rId10"/>
    <p:sldId id="350" r:id="rId11"/>
    <p:sldId id="351" r:id="rId12"/>
  </p:sldIdLst>
  <p:sldSz cx="9144000" cy="6858000" type="screen4x3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1C1C1C"/>
    <a:srgbClr val="FFFFCC"/>
    <a:srgbClr val="FF9933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96" d="100"/>
          <a:sy n="196" d="100"/>
        </p:scale>
        <p:origin x="1363" y="1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ko-KR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ko-KR"/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ko-KR"/>
          </a:p>
        </p:txBody>
      </p:sp>
      <p:sp>
        <p:nvSpPr>
          <p:cNvPr id="29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6B32161-E61B-4996-B212-8810394BF1E6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22437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ko-KR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ko-KR"/>
          </a:p>
        </p:txBody>
      </p:sp>
      <p:sp>
        <p:nvSpPr>
          <p:cNvPr id="286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86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ko-KR"/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AD83719-2286-4907-A57C-0A4B03535FB3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315535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5DC2781-2832-452C-9B9D-6F36A76DF8BC}" type="slidenum">
              <a:rPr lang="en-US" altLang="ko-KR"/>
              <a:pPr/>
              <a:t>1</a:t>
            </a:fld>
            <a:endParaRPr lang="en-US" altLang="ko-KR"/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ko-KR" altLang="ko-KR"/>
          </a:p>
        </p:txBody>
      </p:sp>
    </p:spTree>
    <p:extLst>
      <p:ext uri="{BB962C8B-B14F-4D97-AF65-F5344CB8AC3E}">
        <p14:creationId xmlns:p14="http://schemas.microsoft.com/office/powerpoint/2010/main" val="856658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 bwMode="ltGray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white">
          <a:xfrm>
            <a:off x="457200" y="6477000"/>
            <a:ext cx="2133600" cy="2444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white">
          <a:xfrm>
            <a:off x="5930900" y="6384925"/>
            <a:ext cx="2895600" cy="2444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/>
            </a:lvl1pPr>
          </a:lstStyle>
          <a:p>
            <a:endParaRPr lang="en-US" altLang="ko-KR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white">
          <a:xfrm>
            <a:off x="3124200" y="6477000"/>
            <a:ext cx="1828800" cy="2444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/>
          <a:lstStyle>
            <a:lvl1pPr>
              <a:defRPr/>
            </a:lvl1pPr>
          </a:lstStyle>
          <a:p>
            <a:fld id="{8D581E84-51AF-495B-B049-D6B50999B297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2873375" y="4038600"/>
            <a:ext cx="5584825" cy="3810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ko-KR" altLang="en-US" noProof="0"/>
              <a:t>마스터 부제목 스타일 편집</a:t>
            </a:r>
            <a:endParaRPr lang="en-US" altLang="ko-KR" noProof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gray">
          <a:xfrm>
            <a:off x="2819400" y="3276600"/>
            <a:ext cx="5791200" cy="682625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noProof="0"/>
              <a:t>마스터 제목 스타일 편집</a:t>
            </a:r>
            <a:endParaRPr lang="en-US" altLang="ko-KR" noProof="0"/>
          </a:p>
        </p:txBody>
      </p:sp>
    </p:spTree>
    <p:extLst>
      <p:ext uri="{BB962C8B-B14F-4D97-AF65-F5344CB8AC3E}">
        <p14:creationId xmlns:p14="http://schemas.microsoft.com/office/powerpoint/2010/main" val="103044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27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5" grpId="0" build="p" autoUpdateAnimBg="0" advAuto="0"/>
      <p:bldP spid="3074" grpId="0" animBg="1" autoUpdateAnimBg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79DDB8-1859-48D1-A634-96089DA95078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23883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62750" y="457200"/>
            <a:ext cx="2076450" cy="55626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33400" y="457200"/>
            <a:ext cx="6076950" cy="55626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D204E6-3055-41D1-B00D-58C85ABEAAA3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931131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28800" y="457200"/>
            <a:ext cx="6934200" cy="563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533400" y="1295400"/>
            <a:ext cx="8305800" cy="4724400"/>
          </a:xfrm>
        </p:spPr>
        <p:txBody>
          <a:bodyPr/>
          <a:lstStyle/>
          <a:p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304800" y="6553200"/>
            <a:ext cx="2133600" cy="228600"/>
          </a:xfrm>
        </p:spPr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5943600" y="6324600"/>
            <a:ext cx="2895600" cy="2286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971800" y="6553200"/>
            <a:ext cx="2133600" cy="228600"/>
          </a:xfrm>
        </p:spPr>
        <p:txBody>
          <a:bodyPr/>
          <a:lstStyle>
            <a:lvl1pPr>
              <a:defRPr/>
            </a:lvl1pPr>
          </a:lstStyle>
          <a:p>
            <a:fld id="{1769454D-0297-4950-8043-4E052DE0094B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53565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D622DC-1DCD-40FC-B8C1-9BC2C526A8D7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80501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48059F-71B8-4411-B4D9-27463CEF0115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93111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3400" y="1295400"/>
            <a:ext cx="4076700" cy="47244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762500" y="1295400"/>
            <a:ext cx="4076700" cy="47244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787E55-1226-4C54-AC5A-92719EA63242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85985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5CBC0E5-2C99-4D06-8446-EB8D00A5C549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15307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9C5105-654A-4D35-B976-9AEC3911A38F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27129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D4DEF9-B8E0-4146-BE48-5E6F58AB0D15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92670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825F75-FFD8-494B-A6CB-424E8DF5D7EB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52529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500835-F895-4370-97A1-7415FE12B877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36728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95400"/>
            <a:ext cx="83058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altLang="ko-KR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black">
          <a:xfrm>
            <a:off x="304800" y="6553200"/>
            <a:ext cx="2133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anose="020B0600000101010101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5943600" y="6324600"/>
            <a:ext cx="2895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anose="020B0600000101010101" pitchFamily="50" charset="-127"/>
              </a:defRPr>
            </a:lvl1pPr>
          </a:lstStyle>
          <a:p>
            <a:r>
              <a:rPr lang="en-US" altLang="ko-KR"/>
              <a:t>www.themegallery.com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black">
          <a:xfrm>
            <a:off x="2971800" y="6553200"/>
            <a:ext cx="2133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anose="020B0600000101010101" pitchFamily="50" charset="-127"/>
              </a:defRPr>
            </a:lvl1pPr>
          </a:lstStyle>
          <a:p>
            <a:fld id="{1769454D-0297-4950-8043-4E052DE0094B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1828800" y="457200"/>
            <a:ext cx="69342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1149796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§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91680" y="4365104"/>
            <a:ext cx="5767388" cy="1368425"/>
          </a:xfrm>
        </p:spPr>
        <p:txBody>
          <a:bodyPr/>
          <a:lstStyle/>
          <a:p>
            <a:pPr algn="r"/>
            <a:r>
              <a:rPr lang="ko-KR" altLang="en-US" dirty="0"/>
              <a:t>한국공학대학교</a:t>
            </a:r>
          </a:p>
          <a:p>
            <a:pPr algn="r"/>
            <a:r>
              <a:rPr lang="ko-KR" altLang="en-US" dirty="0"/>
              <a:t>게임공학과</a:t>
            </a:r>
          </a:p>
          <a:p>
            <a:pPr algn="r"/>
            <a:r>
              <a:rPr lang="ko-KR" altLang="en-US" dirty="0"/>
              <a:t>장 지 </a:t>
            </a:r>
            <a:r>
              <a:rPr lang="ko-KR" altLang="en-US" dirty="0" err="1"/>
              <a:t>웅</a:t>
            </a:r>
            <a:endParaRPr lang="ko-KR" altLang="en-US" dirty="0"/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14892" y="3276600"/>
            <a:ext cx="6577136" cy="682625"/>
          </a:xfrm>
        </p:spPr>
        <p:txBody>
          <a:bodyPr/>
          <a:lstStyle/>
          <a:p>
            <a:r>
              <a:rPr lang="ko-KR" altLang="en-US" dirty="0"/>
              <a:t>재귀호출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412"/>
    </mc:Choice>
    <mc:Fallback xmlns="">
      <p:transition spd="slow" advTm="38241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F9659DC-504E-B460-C6E7-EC5343E3C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065"/>
            <a:ext cx="9144000" cy="624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969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EF6B13D-1DCF-9E97-CBDB-A9474E8CC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565"/>
            <a:ext cx="9144000" cy="652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235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공부해 올 내용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489747" y="1772816"/>
            <a:ext cx="8280920" cy="648072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재귀호출</a:t>
            </a:r>
            <a:r>
              <a:rPr lang="en-US" altLang="ko-KR" sz="2800" dirty="0"/>
              <a:t>(recursion)</a:t>
            </a:r>
            <a:r>
              <a:rPr lang="ko-KR" altLang="en-US" sz="2800" dirty="0"/>
              <a:t>이란 무엇인가</a:t>
            </a:r>
            <a:r>
              <a:rPr lang="en-US" altLang="ko-KR" sz="2800" dirty="0"/>
              <a:t>?</a:t>
            </a:r>
            <a:endParaRPr lang="ko-KR" altLang="en-US" sz="2800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482459" y="2564904"/>
            <a:ext cx="8280920" cy="663103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C</a:t>
            </a:r>
            <a:r>
              <a:rPr lang="ko-KR" altLang="en-US" sz="2800" dirty="0"/>
              <a:t>에서 </a:t>
            </a:r>
            <a:r>
              <a:rPr lang="ko-KR" altLang="en-US" sz="2800" dirty="0" err="1"/>
              <a:t>재귀호출을</a:t>
            </a:r>
            <a:r>
              <a:rPr lang="ko-KR" altLang="en-US" sz="2800" dirty="0"/>
              <a:t> 사용하는 방법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75171" y="3356992"/>
            <a:ext cx="8280920" cy="648072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n!</a:t>
            </a:r>
            <a:r>
              <a:rPr lang="ko-KR" altLang="en-US" sz="2800" dirty="0"/>
              <a:t>을 구하는 재귀함수 프로그램 작성법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생각해봅시다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469194" y="1700808"/>
            <a:ext cx="8280920" cy="563704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ko-KR" sz="1600" dirty="0"/>
              <a:t>1  2  3  4  5  6  7  8  9  10 </a:t>
            </a:r>
            <a:r>
              <a:rPr kumimoji="0" lang="ko-KR" altLang="en-US" sz="1600" dirty="0"/>
              <a:t>라고 출력하는 방법은</a:t>
            </a:r>
            <a:r>
              <a:rPr kumimoji="0" lang="en-US" altLang="ko-KR" sz="1600" dirty="0"/>
              <a:t>?</a:t>
            </a:r>
          </a:p>
          <a:p>
            <a:pPr algn="ctr"/>
            <a:r>
              <a:rPr kumimoji="0" lang="en-US" altLang="ko-KR" sz="1600" dirty="0"/>
              <a:t>1  2  3  4  5  6  7  8  9 </a:t>
            </a:r>
            <a:r>
              <a:rPr kumimoji="0" lang="ko-KR" altLang="en-US" sz="1600" dirty="0"/>
              <a:t>라고 출력한다</a:t>
            </a:r>
            <a:r>
              <a:rPr kumimoji="0" lang="en-US" altLang="ko-KR" sz="1600" dirty="0"/>
              <a:t>.</a:t>
            </a:r>
            <a:r>
              <a:rPr kumimoji="0" lang="ko-KR" altLang="en-US" sz="1600" dirty="0"/>
              <a:t> </a:t>
            </a:r>
            <a:r>
              <a:rPr kumimoji="0" lang="en-US" altLang="ko-KR" sz="1600" dirty="0"/>
              <a:t>10</a:t>
            </a:r>
            <a:r>
              <a:rPr kumimoji="0" lang="ko-KR" altLang="en-US" sz="1600" dirty="0"/>
              <a:t>을 출력한다</a:t>
            </a:r>
            <a:r>
              <a:rPr kumimoji="0" lang="en-US" altLang="ko-KR" sz="1600" dirty="0"/>
              <a:t>.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474792" y="5301259"/>
            <a:ext cx="8280920" cy="447079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33400" indent="-533400" algn="ctr"/>
            <a:r>
              <a:rPr kumimoji="0" lang="ko-KR" altLang="en-US" sz="2000" dirty="0">
                <a:solidFill>
                  <a:schemeClr val="tx1"/>
                </a:solidFill>
              </a:rPr>
              <a:t>배열 </a:t>
            </a:r>
            <a:r>
              <a:rPr kumimoji="0" lang="en-US" altLang="ko-KR" sz="2000" dirty="0" err="1">
                <a:solidFill>
                  <a:schemeClr val="tx1"/>
                </a:solidFill>
              </a:rPr>
              <a:t>arr</a:t>
            </a:r>
            <a:r>
              <a:rPr kumimoji="0" lang="en-US" altLang="ko-KR" sz="2000" dirty="0">
                <a:solidFill>
                  <a:schemeClr val="tx1"/>
                </a:solidFill>
              </a:rPr>
              <a:t>[10]</a:t>
            </a:r>
            <a:r>
              <a:rPr kumimoji="0" lang="ko-KR" altLang="en-US" sz="2000" dirty="0">
                <a:solidFill>
                  <a:schemeClr val="tx1"/>
                </a:solidFill>
              </a:rPr>
              <a:t>에 들어있는 문자열을 거꾸로 출력하는 방법은</a:t>
            </a:r>
            <a:r>
              <a:rPr kumimoji="0" lang="en-US" altLang="ko-KR" sz="20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482080" y="6333111"/>
            <a:ext cx="8280920" cy="467347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33400" indent="-533400" algn="ctr"/>
            <a:r>
              <a:rPr kumimoji="0" lang="ko-KR" altLang="en-US" sz="2000" dirty="0">
                <a:solidFill>
                  <a:schemeClr val="tx1"/>
                </a:solidFill>
              </a:rPr>
              <a:t>배열 </a:t>
            </a:r>
            <a:r>
              <a:rPr kumimoji="0" lang="en-US" altLang="ko-KR" sz="2000" dirty="0">
                <a:solidFill>
                  <a:schemeClr val="tx1"/>
                </a:solidFill>
              </a:rPr>
              <a:t>S</a:t>
            </a:r>
            <a:r>
              <a:rPr kumimoji="0" lang="ko-KR" altLang="en-US" sz="2000" dirty="0">
                <a:solidFill>
                  <a:schemeClr val="tx1"/>
                </a:solidFill>
              </a:rPr>
              <a:t>에서 </a:t>
            </a:r>
            <a:r>
              <a:rPr kumimoji="0" lang="en-US" altLang="ko-KR" sz="2000" dirty="0">
                <a:solidFill>
                  <a:schemeClr val="tx1"/>
                </a:solidFill>
              </a:rPr>
              <a:t>Search</a:t>
            </a:r>
            <a:r>
              <a:rPr kumimoji="0" lang="ko-KR" altLang="en-US" sz="2000" dirty="0">
                <a:solidFill>
                  <a:schemeClr val="tx1"/>
                </a:solidFill>
              </a:rPr>
              <a:t>를 구현하는 방법은</a:t>
            </a:r>
            <a:r>
              <a:rPr kumimoji="0" lang="en-US" altLang="ko-KR" sz="20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2080" y="1235948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재귀적으로 전략을 만들어보자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469194" y="5815449"/>
            <a:ext cx="8280920" cy="436945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* </a:t>
            </a:r>
            <a:r>
              <a:rPr lang="ko-KR" altLang="en-US" sz="2000" dirty="0"/>
              <a:t>찍기 실습문제를 재귀함수를 이용하여 해결하면</a:t>
            </a:r>
            <a:r>
              <a:rPr lang="en-US" altLang="ko-KR" sz="2000" dirty="0"/>
              <a:t>?</a:t>
            </a:r>
            <a:r>
              <a:rPr lang="ko-KR" altLang="en-US" sz="2000" dirty="0"/>
              <a:t> </a:t>
            </a:r>
          </a:p>
        </p:txBody>
      </p:sp>
      <p:sp>
        <p:nvSpPr>
          <p:cNvPr id="10" name="모서리가 둥근 직사각형 9"/>
          <p:cNvSpPr/>
          <p:nvPr/>
        </p:nvSpPr>
        <p:spPr>
          <a:xfrm>
            <a:off x="1174738" y="2262239"/>
            <a:ext cx="7575376" cy="501300"/>
          </a:xfrm>
          <a:prstGeom prst="roundRect">
            <a:avLst/>
          </a:prstGeom>
          <a:solidFill>
            <a:srgbClr val="FF99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ko-KR" sz="1600" dirty="0"/>
              <a:t>1  2  3  4  5  6  7  8  9 </a:t>
            </a:r>
            <a:r>
              <a:rPr kumimoji="0" lang="ko-KR" altLang="en-US" sz="1600" dirty="0"/>
              <a:t>라고 출력하는 방법은</a:t>
            </a:r>
            <a:r>
              <a:rPr kumimoji="0" lang="en-US" altLang="ko-KR" sz="1600" dirty="0"/>
              <a:t>?</a:t>
            </a:r>
          </a:p>
          <a:p>
            <a:pPr algn="ctr"/>
            <a:r>
              <a:rPr kumimoji="0" lang="en-US" altLang="ko-KR" sz="1600" dirty="0"/>
              <a:t>1  2  3  4  5  6  7  8  </a:t>
            </a:r>
            <a:r>
              <a:rPr kumimoji="0" lang="ko-KR" altLang="en-US" sz="1600" dirty="0"/>
              <a:t>라고 출력한다</a:t>
            </a:r>
            <a:r>
              <a:rPr kumimoji="0" lang="en-US" altLang="ko-KR" sz="1600" dirty="0"/>
              <a:t>.</a:t>
            </a:r>
            <a:r>
              <a:rPr kumimoji="0" lang="ko-KR" altLang="en-US" sz="1600" dirty="0"/>
              <a:t> </a:t>
            </a:r>
            <a:r>
              <a:rPr kumimoji="0" lang="en-US" altLang="ko-KR" sz="1600" dirty="0"/>
              <a:t>9</a:t>
            </a:r>
            <a:r>
              <a:rPr kumimoji="0" lang="ko-KR" altLang="en-US" sz="1600" dirty="0"/>
              <a:t>을 출력한다</a:t>
            </a:r>
            <a:r>
              <a:rPr kumimoji="0" lang="en-US" altLang="ko-KR" sz="1600" dirty="0"/>
              <a:t>.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920590" y="2766295"/>
            <a:ext cx="6829524" cy="52625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ko-KR" sz="1600" dirty="0"/>
              <a:t>1  2  3  4  5  6  7  8 </a:t>
            </a:r>
            <a:r>
              <a:rPr kumimoji="0" lang="ko-KR" altLang="en-US" sz="1600" dirty="0"/>
              <a:t>라고 출력하는 방법은</a:t>
            </a:r>
            <a:r>
              <a:rPr kumimoji="0" lang="en-US" altLang="ko-KR" sz="1600" dirty="0"/>
              <a:t>?</a:t>
            </a:r>
          </a:p>
          <a:p>
            <a:pPr algn="ctr"/>
            <a:r>
              <a:rPr kumimoji="0" lang="en-US" altLang="ko-KR" sz="1600" dirty="0"/>
              <a:t>1  2  3  4  5  6  7  </a:t>
            </a:r>
            <a:r>
              <a:rPr kumimoji="0" lang="ko-KR" altLang="en-US" sz="1600" dirty="0"/>
              <a:t>라고 출력한다</a:t>
            </a:r>
            <a:r>
              <a:rPr kumimoji="0" lang="en-US" altLang="ko-KR" sz="1600" dirty="0"/>
              <a:t>.</a:t>
            </a:r>
            <a:r>
              <a:rPr kumimoji="0" lang="ko-KR" altLang="en-US" sz="1600" dirty="0"/>
              <a:t> </a:t>
            </a:r>
            <a:r>
              <a:rPr kumimoji="0" lang="en-US" altLang="ko-KR" sz="1600" dirty="0"/>
              <a:t>8</a:t>
            </a:r>
            <a:r>
              <a:rPr kumimoji="0" lang="ko-KR" altLang="en-US" sz="1600" dirty="0"/>
              <a:t>을 출력한다</a:t>
            </a:r>
            <a:r>
              <a:rPr kumimoji="0" lang="en-US" altLang="ko-KR" sz="1600" dirty="0"/>
              <a:t>.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555776" y="3270351"/>
            <a:ext cx="6194338" cy="526256"/>
          </a:xfrm>
          <a:prstGeom prst="roundRect">
            <a:avLst/>
          </a:prstGeom>
          <a:solidFill>
            <a:srgbClr val="FFCC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ko-KR" sz="1600" dirty="0"/>
              <a:t>1  2  3  4  5  6  7  </a:t>
            </a:r>
            <a:r>
              <a:rPr kumimoji="0" lang="ko-KR" altLang="en-US" sz="1600" dirty="0"/>
              <a:t>라고 출력하는 방법은</a:t>
            </a:r>
            <a:r>
              <a:rPr kumimoji="0" lang="en-US" altLang="ko-KR" sz="1600" dirty="0"/>
              <a:t>?</a:t>
            </a:r>
          </a:p>
          <a:p>
            <a:pPr algn="ctr"/>
            <a:r>
              <a:rPr kumimoji="0" lang="en-US" altLang="ko-KR" sz="1600" dirty="0"/>
              <a:t>1  2  3  4  5  6  </a:t>
            </a:r>
            <a:r>
              <a:rPr kumimoji="0" lang="ko-KR" altLang="en-US" sz="1600" dirty="0"/>
              <a:t>라고 출력한다</a:t>
            </a:r>
            <a:r>
              <a:rPr kumimoji="0" lang="en-US" altLang="ko-KR" sz="1600" dirty="0"/>
              <a:t>.</a:t>
            </a:r>
            <a:r>
              <a:rPr kumimoji="0" lang="ko-KR" altLang="en-US" sz="1600" dirty="0"/>
              <a:t> </a:t>
            </a:r>
            <a:r>
              <a:rPr kumimoji="0" lang="en-US" altLang="ko-KR" sz="1600" dirty="0"/>
              <a:t>7</a:t>
            </a:r>
            <a:r>
              <a:rPr kumimoji="0" lang="ko-KR" altLang="en-US" sz="1600" dirty="0"/>
              <a:t>을 출력한다</a:t>
            </a:r>
            <a:r>
              <a:rPr kumimoji="0" lang="en-US" altLang="ko-KR" sz="1600" dirty="0"/>
              <a:t>.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580112" y="4209223"/>
            <a:ext cx="3170002" cy="526256"/>
          </a:xfrm>
          <a:prstGeom prst="round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ko-KR" sz="1600" dirty="0">
                <a:solidFill>
                  <a:schemeClr val="tx1">
                    <a:lumMod val="65000"/>
                  </a:schemeClr>
                </a:solidFill>
              </a:rPr>
              <a:t>1  2 </a:t>
            </a:r>
            <a:r>
              <a:rPr kumimoji="0" lang="ko-KR" altLang="en-US" sz="1600" dirty="0">
                <a:solidFill>
                  <a:schemeClr val="tx1">
                    <a:lumMod val="65000"/>
                  </a:schemeClr>
                </a:solidFill>
              </a:rPr>
              <a:t>라고 출력하는 방법은</a:t>
            </a:r>
            <a:r>
              <a:rPr kumimoji="0" lang="en-US" altLang="ko-KR" sz="1600" dirty="0">
                <a:solidFill>
                  <a:schemeClr val="tx1">
                    <a:lumMod val="65000"/>
                  </a:schemeClr>
                </a:solidFill>
              </a:rPr>
              <a:t>?</a:t>
            </a:r>
          </a:p>
          <a:p>
            <a:pPr algn="ctr"/>
            <a:r>
              <a:rPr kumimoji="0" lang="en-US" altLang="ko-KR" sz="1600" dirty="0">
                <a:solidFill>
                  <a:schemeClr val="tx1">
                    <a:lumMod val="65000"/>
                  </a:schemeClr>
                </a:solidFill>
              </a:rPr>
              <a:t>1  </a:t>
            </a:r>
            <a:r>
              <a:rPr kumimoji="0" lang="ko-KR" altLang="en-US" sz="1600" dirty="0">
                <a:solidFill>
                  <a:schemeClr val="tx1">
                    <a:lumMod val="65000"/>
                  </a:schemeClr>
                </a:solidFill>
              </a:rPr>
              <a:t>라고 출력한다</a:t>
            </a:r>
            <a:r>
              <a:rPr kumimoji="0" lang="en-US" altLang="ko-KR" sz="1600" dirty="0">
                <a:solidFill>
                  <a:schemeClr val="tx1">
                    <a:lumMod val="65000"/>
                  </a:schemeClr>
                </a:solidFill>
              </a:rPr>
              <a:t>.</a:t>
            </a:r>
            <a:r>
              <a:rPr kumimoji="0" lang="ko-KR" altLang="en-US" sz="1600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kumimoji="0" lang="en-US" altLang="ko-KR" sz="1600" dirty="0">
                <a:solidFill>
                  <a:schemeClr val="tx1">
                    <a:lumMod val="65000"/>
                  </a:schemeClr>
                </a:solidFill>
              </a:rPr>
              <a:t>2</a:t>
            </a:r>
            <a:r>
              <a:rPr kumimoji="0" lang="ko-KR" altLang="en-US" sz="1600" dirty="0">
                <a:solidFill>
                  <a:schemeClr val="tx1">
                    <a:lumMod val="65000"/>
                  </a:schemeClr>
                </a:solidFill>
              </a:rPr>
              <a:t>을 출력한다</a:t>
            </a:r>
            <a:r>
              <a:rPr kumimoji="0" lang="en-US" altLang="ko-KR" sz="1600" dirty="0"/>
              <a:t>.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6300192" y="4725225"/>
            <a:ext cx="2462808" cy="52625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ko-KR" sz="1600" dirty="0">
                <a:solidFill>
                  <a:schemeClr val="tx1">
                    <a:lumMod val="65000"/>
                  </a:schemeClr>
                </a:solidFill>
              </a:rPr>
              <a:t>1  </a:t>
            </a:r>
            <a:r>
              <a:rPr kumimoji="0" lang="ko-KR" altLang="en-US" sz="1600" dirty="0">
                <a:solidFill>
                  <a:schemeClr val="tx1">
                    <a:lumMod val="65000"/>
                  </a:schemeClr>
                </a:solidFill>
              </a:rPr>
              <a:t>라고 출력하는 방법은</a:t>
            </a:r>
            <a:r>
              <a:rPr kumimoji="0" lang="en-US" altLang="ko-KR" sz="1600" dirty="0">
                <a:solidFill>
                  <a:schemeClr val="tx1">
                    <a:lumMod val="65000"/>
                  </a:schemeClr>
                </a:solidFill>
              </a:rPr>
              <a:t>?</a:t>
            </a:r>
          </a:p>
          <a:p>
            <a:pPr algn="ctr"/>
            <a:r>
              <a:rPr kumimoji="0" lang="ko-KR" altLang="en-US" sz="1600" dirty="0">
                <a:solidFill>
                  <a:srgbClr val="FF0000"/>
                </a:solidFill>
              </a:rPr>
              <a:t>그냥 출력한다</a:t>
            </a:r>
            <a:endParaRPr kumimoji="0" lang="en-US" altLang="ko-KR" sz="1600" dirty="0">
              <a:solidFill>
                <a:srgbClr val="FF0000"/>
              </a:solidFill>
            </a:endParaRPr>
          </a:p>
        </p:txBody>
      </p:sp>
      <p:sp>
        <p:nvSpPr>
          <p:cNvPr id="3" name="타원 2"/>
          <p:cNvSpPr/>
          <p:nvPr/>
        </p:nvSpPr>
        <p:spPr bwMode="auto">
          <a:xfrm>
            <a:off x="5549046" y="3857771"/>
            <a:ext cx="72008" cy="72008"/>
          </a:xfrm>
          <a:prstGeom prst="ellipse">
            <a:avLst/>
          </a:prstGeom>
          <a:solidFill>
            <a:srgbClr val="FFCC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타원 15"/>
          <p:cNvSpPr/>
          <p:nvPr/>
        </p:nvSpPr>
        <p:spPr bwMode="auto">
          <a:xfrm>
            <a:off x="5549046" y="3959183"/>
            <a:ext cx="72008" cy="72008"/>
          </a:xfrm>
          <a:prstGeom prst="ellipse">
            <a:avLst/>
          </a:prstGeom>
          <a:solidFill>
            <a:srgbClr val="FFCC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타원 16"/>
          <p:cNvSpPr/>
          <p:nvPr/>
        </p:nvSpPr>
        <p:spPr bwMode="auto">
          <a:xfrm>
            <a:off x="5549046" y="4094003"/>
            <a:ext cx="72008" cy="72008"/>
          </a:xfrm>
          <a:prstGeom prst="ellipse">
            <a:avLst/>
          </a:prstGeom>
          <a:solidFill>
            <a:srgbClr val="FFCC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3292551"/>
            <a:ext cx="607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예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349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0A0400-4AB1-4681-8483-291A6D7D6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Search_R</a:t>
            </a:r>
            <a:r>
              <a:rPr lang="en-US" altLang="ko-KR" dirty="0"/>
              <a:t>(</a:t>
            </a:r>
            <a:r>
              <a:rPr lang="ko-KR" altLang="en-US" dirty="0"/>
              <a:t>시작주소</a:t>
            </a:r>
            <a:r>
              <a:rPr lang="en-US" altLang="ko-KR" dirty="0"/>
              <a:t>, </a:t>
            </a:r>
            <a:r>
              <a:rPr lang="ko-KR" altLang="en-US" dirty="0"/>
              <a:t>크기</a:t>
            </a:r>
            <a:r>
              <a:rPr lang="en-US" altLang="ko-KR" dirty="0"/>
              <a:t>, </a:t>
            </a:r>
            <a:r>
              <a:rPr lang="ko-KR" altLang="en-US" dirty="0" err="1"/>
              <a:t>찾는값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462CBF-D83A-431B-8F95-A5F487AC65C4}"/>
              </a:ext>
            </a:extLst>
          </p:cNvPr>
          <p:cNvSpPr txBox="1"/>
          <p:nvPr/>
        </p:nvSpPr>
        <p:spPr>
          <a:xfrm>
            <a:off x="683568" y="1527616"/>
            <a:ext cx="8371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Search_R</a:t>
            </a:r>
            <a:r>
              <a:rPr lang="en-US" altLang="ko-KR" sz="1600" dirty="0"/>
              <a:t>(p, n, v){ /* p</a:t>
            </a:r>
            <a:r>
              <a:rPr lang="ko-KR" altLang="en-US" sz="1600" dirty="0"/>
              <a:t>의 위치에서부터 </a:t>
            </a:r>
            <a:r>
              <a:rPr lang="en-US" altLang="ko-KR" sz="1600" dirty="0"/>
              <a:t>n</a:t>
            </a:r>
            <a:r>
              <a:rPr lang="ko-KR" altLang="en-US" sz="1600" dirty="0"/>
              <a:t>개의 배열에서 </a:t>
            </a:r>
            <a:r>
              <a:rPr lang="en-US" altLang="ko-KR" sz="1600" dirty="0"/>
              <a:t>v</a:t>
            </a:r>
            <a:r>
              <a:rPr lang="ko-KR" altLang="en-US" sz="1600" dirty="0"/>
              <a:t>가 저장된 위치를 찾는 함수 </a:t>
            </a:r>
            <a:r>
              <a:rPr lang="en-US" altLang="ko-KR" sz="1600" dirty="0"/>
              <a:t>*/</a:t>
            </a:r>
          </a:p>
          <a:p>
            <a:endParaRPr lang="ko-KR" altLang="en-US" sz="1600" dirty="0"/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46CC1FE6-AD35-418C-917A-0FFF6A764622}"/>
              </a:ext>
            </a:extLst>
          </p:cNvPr>
          <p:cNvGrpSpPr/>
          <p:nvPr/>
        </p:nvGrpSpPr>
        <p:grpSpPr>
          <a:xfrm>
            <a:off x="1030978" y="1857388"/>
            <a:ext cx="6912768" cy="864096"/>
            <a:chOff x="539552" y="1988840"/>
            <a:chExt cx="6912768" cy="864096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B9FF855-EAC2-4B91-88EE-E67350EB893B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FBB1AD7-3412-4435-9F72-7BC24091FBBE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AF5B144-43A6-438C-9D98-1CADEC4C1D42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6731811-B0C5-4CAC-A170-5F2FD5953868}"/>
                </a:ext>
              </a:extLst>
            </p:cNvPr>
            <p:cNvSpPr/>
            <p:nvPr/>
          </p:nvSpPr>
          <p:spPr bwMode="auto">
            <a:xfrm>
              <a:off x="140364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FBDFA74-4C6F-4E31-8797-D37BB6890F81}"/>
                </a:ext>
              </a:extLst>
            </p:cNvPr>
            <p:cNvSpPr/>
            <p:nvPr/>
          </p:nvSpPr>
          <p:spPr bwMode="auto">
            <a:xfrm>
              <a:off x="169168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19E3E06E-774B-4E4C-87E0-9FC2BB0BEE66}"/>
                </a:ext>
              </a:extLst>
            </p:cNvPr>
            <p:cNvSpPr/>
            <p:nvPr/>
          </p:nvSpPr>
          <p:spPr bwMode="auto">
            <a:xfrm>
              <a:off x="197971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93A647-9780-44F8-AE1F-F6EC679B373C}"/>
                </a:ext>
              </a:extLst>
            </p:cNvPr>
            <p:cNvSpPr/>
            <p:nvPr/>
          </p:nvSpPr>
          <p:spPr bwMode="auto">
            <a:xfrm>
              <a:off x="226774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4FCBD01-B097-442E-89D0-3BA221C9361F}"/>
                </a:ext>
              </a:extLst>
            </p:cNvPr>
            <p:cNvSpPr/>
            <p:nvPr/>
          </p:nvSpPr>
          <p:spPr bwMode="auto">
            <a:xfrm>
              <a:off x="255577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v</a:t>
              </a: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9159872-2DFF-4865-8DF5-401967C797AE}"/>
                </a:ext>
              </a:extLst>
            </p:cNvPr>
            <p:cNvSpPr/>
            <p:nvPr/>
          </p:nvSpPr>
          <p:spPr bwMode="auto">
            <a:xfrm>
              <a:off x="284380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0D64CD6-0DA3-4B90-A811-997C1EA5FE2C}"/>
                </a:ext>
              </a:extLst>
            </p:cNvPr>
            <p:cNvSpPr/>
            <p:nvPr/>
          </p:nvSpPr>
          <p:spPr bwMode="auto">
            <a:xfrm>
              <a:off x="313184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641F4487-E2E4-4F42-B044-E2913490CFEB}"/>
                </a:ext>
              </a:extLst>
            </p:cNvPr>
            <p:cNvSpPr/>
            <p:nvPr/>
          </p:nvSpPr>
          <p:spPr bwMode="auto">
            <a:xfrm>
              <a:off x="341987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AA0FDBB-4441-4235-BA78-778932B65690}"/>
                </a:ext>
              </a:extLst>
            </p:cNvPr>
            <p:cNvSpPr/>
            <p:nvPr/>
          </p:nvSpPr>
          <p:spPr bwMode="auto">
            <a:xfrm>
              <a:off x="370790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9521C1F-804D-489F-ABDD-2E96AAAD92FA}"/>
                </a:ext>
              </a:extLst>
            </p:cNvPr>
            <p:cNvSpPr/>
            <p:nvPr/>
          </p:nvSpPr>
          <p:spPr bwMode="auto">
            <a:xfrm>
              <a:off x="399593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B3FB080-15D2-4CAC-A1F0-E9B65AEFAD54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FA9C93F4-3141-4861-A64E-E938EB316A70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F0FFE10-9F7C-4452-80A2-1B1811006A4E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A859C88-09DA-40B3-9B50-D4B5ECA04120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5211950-B789-4E0A-AF66-CB67D4D89764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D2308DC2-C8BA-41BF-907F-5E45D2D4B45A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ED64252B-0CCF-4BE4-B57D-D799E92FDC7D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6B634F5E-F2D6-4A9C-9581-B3E81A622071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52A97EF3-0DA6-48D4-9F05-9312ADAB5188}"/>
                </a:ext>
              </a:extLst>
            </p:cNvPr>
            <p:cNvSpPr/>
            <p:nvPr/>
          </p:nvSpPr>
          <p:spPr bwMode="auto">
            <a:xfrm>
              <a:off x="658822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E807A0E4-1821-4A94-AA64-EED1E1E1913B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DD029C5A-E272-482D-8100-73C2D98073A4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CC4F3F23-F6B2-4D74-A3B0-8C1A84046250}"/>
                </a:ext>
              </a:extLst>
            </p:cNvPr>
            <p:cNvCxnSpPr/>
            <p:nvPr/>
          </p:nvCxnSpPr>
          <p:spPr bwMode="auto">
            <a:xfrm>
              <a:off x="1979712" y="2276872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C62CA8E-AD2D-4E44-A2B7-A1BEC3867629}"/>
                </a:ext>
              </a:extLst>
            </p:cNvPr>
            <p:cNvSpPr txBox="1"/>
            <p:nvPr/>
          </p:nvSpPr>
          <p:spPr>
            <a:xfrm>
              <a:off x="1852725" y="1988840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49" name="오른쪽 중괄호 48">
              <a:extLst>
                <a:ext uri="{FF2B5EF4-FFF2-40B4-BE49-F238E27FC236}">
                  <a16:creationId xmlns:a16="http://schemas.microsoft.com/office/drawing/2014/main" id="{8A3E5CC6-1D94-4310-AEBF-8B1197351AE9}"/>
                </a:ext>
              </a:extLst>
            </p:cNvPr>
            <p:cNvSpPr/>
            <p:nvPr/>
          </p:nvSpPr>
          <p:spPr bwMode="auto">
            <a:xfrm rot="16200000">
              <a:off x="2603321" y="1714162"/>
              <a:ext cx="194009" cy="1392778"/>
            </a:xfrm>
            <a:prstGeom prst="rightBrace">
              <a:avLst>
                <a:gd name="adj1" fmla="val 8333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3767C83-411F-4444-8A1A-9FD0D8A0DA1A}"/>
                </a:ext>
              </a:extLst>
            </p:cNvPr>
            <p:cNvSpPr txBox="1"/>
            <p:nvPr/>
          </p:nvSpPr>
          <p:spPr>
            <a:xfrm>
              <a:off x="2569768" y="2031232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</a:t>
              </a:r>
              <a:endParaRPr lang="ko-KR" altLang="en-US" sz="1200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869245BE-28F2-4743-9969-BD89435BB757}"/>
              </a:ext>
            </a:extLst>
          </p:cNvPr>
          <p:cNvSpPr txBox="1"/>
          <p:nvPr/>
        </p:nvSpPr>
        <p:spPr>
          <a:xfrm>
            <a:off x="713067" y="2796861"/>
            <a:ext cx="43268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주어진 배열 </a:t>
            </a:r>
            <a:r>
              <a:rPr lang="en-US" altLang="ko-KR" sz="1600" dirty="0"/>
              <a:t>S</a:t>
            </a:r>
            <a:r>
              <a:rPr lang="ko-KR" altLang="en-US" sz="1600" dirty="0"/>
              <a:t>에서 </a:t>
            </a:r>
            <a:r>
              <a:rPr lang="en-US" altLang="ko-KR" sz="1600" dirty="0"/>
              <a:t>“</a:t>
            </a:r>
            <a:r>
              <a:rPr lang="ko-KR" altLang="en-US" sz="1600" dirty="0"/>
              <a:t>베인</a:t>
            </a:r>
            <a:r>
              <a:rPr lang="en-US" altLang="ko-KR" sz="1600" dirty="0"/>
              <a:t>”</a:t>
            </a:r>
            <a:r>
              <a:rPr lang="ko-KR" altLang="en-US" sz="1600" dirty="0"/>
              <a:t>의 위치를 찾아보자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B5BAD2E6-416E-44A5-9CE9-A77623F30264}"/>
              </a:ext>
            </a:extLst>
          </p:cNvPr>
          <p:cNvGrpSpPr/>
          <p:nvPr/>
        </p:nvGrpSpPr>
        <p:grpSpPr>
          <a:xfrm>
            <a:off x="715705" y="3235532"/>
            <a:ext cx="7296264" cy="340844"/>
            <a:chOff x="715705" y="3967240"/>
            <a:chExt cx="7296264" cy="340844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DA95EC4-1A92-4E95-A7DA-D83E920442FF}"/>
                </a:ext>
              </a:extLst>
            </p:cNvPr>
            <p:cNvSpPr txBox="1"/>
            <p:nvPr/>
          </p:nvSpPr>
          <p:spPr>
            <a:xfrm>
              <a:off x="715705" y="3967240"/>
              <a:ext cx="28119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/>
                <a:t>경우 </a:t>
              </a:r>
              <a:r>
                <a:rPr lang="en-US" altLang="ko-KR" sz="1600" dirty="0"/>
                <a:t>1. S</a:t>
              </a:r>
              <a:r>
                <a:rPr lang="ko-KR" altLang="en-US" sz="1600" dirty="0"/>
                <a:t>의 크기가 </a:t>
              </a:r>
              <a:r>
                <a:rPr lang="en-US" altLang="ko-KR" sz="1600" dirty="0"/>
                <a:t>0</a:t>
              </a:r>
              <a:r>
                <a:rPr lang="ko-KR" altLang="en-US" sz="1600" dirty="0"/>
                <a:t>인 경우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5F79CE8-E3F1-40E7-A48A-A2E2F813CCAD}"/>
                </a:ext>
              </a:extLst>
            </p:cNvPr>
            <p:cNvSpPr txBox="1"/>
            <p:nvPr/>
          </p:nvSpPr>
          <p:spPr>
            <a:xfrm>
              <a:off x="4909838" y="3969530"/>
              <a:ext cx="31021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rgbClr val="FFC000"/>
                  </a:solidFill>
                </a:rPr>
                <a:t>배열이 없으므로 </a:t>
              </a:r>
              <a:r>
                <a:rPr lang="en-US" altLang="ko-KR" sz="1600" dirty="0">
                  <a:solidFill>
                    <a:srgbClr val="FFC000"/>
                  </a:solidFill>
                </a:rPr>
                <a:t>“</a:t>
              </a:r>
              <a:r>
                <a:rPr lang="ko-KR" altLang="en-US" sz="1600" dirty="0">
                  <a:solidFill>
                    <a:srgbClr val="FFC000"/>
                  </a:solidFill>
                </a:rPr>
                <a:t>베인</a:t>
              </a:r>
              <a:r>
                <a:rPr lang="en-US" altLang="ko-KR" sz="1600" dirty="0">
                  <a:solidFill>
                    <a:srgbClr val="FFC000"/>
                  </a:solidFill>
                </a:rPr>
                <a:t>”</a:t>
              </a:r>
              <a:r>
                <a:rPr lang="ko-KR" altLang="en-US" sz="1600" dirty="0">
                  <a:solidFill>
                    <a:srgbClr val="FFC000"/>
                  </a:solidFill>
                </a:rPr>
                <a:t>도 없다</a:t>
              </a:r>
              <a:r>
                <a:rPr lang="en-US" altLang="ko-KR" sz="1600" dirty="0">
                  <a:solidFill>
                    <a:srgbClr val="FFC000"/>
                  </a:solidFill>
                </a:rPr>
                <a:t>.</a:t>
              </a:r>
              <a:endParaRPr lang="ko-KR" altLang="en-US" sz="1600" dirty="0">
                <a:solidFill>
                  <a:srgbClr val="FFC000"/>
                </a:solidFill>
              </a:endParaRP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0563A975-0454-4E9E-B65C-07DFAF56A3FE}"/>
              </a:ext>
            </a:extLst>
          </p:cNvPr>
          <p:cNvSpPr txBox="1"/>
          <p:nvPr/>
        </p:nvSpPr>
        <p:spPr>
          <a:xfrm>
            <a:off x="1510128" y="3616969"/>
            <a:ext cx="259878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rgbClr val="FFC000"/>
                </a:solidFill>
              </a:rPr>
              <a:t>Search_R</a:t>
            </a:r>
            <a:r>
              <a:rPr lang="en-US" altLang="ko-KR" sz="1400" dirty="0">
                <a:solidFill>
                  <a:srgbClr val="FFC000"/>
                </a:solidFill>
              </a:rPr>
              <a:t>(&amp;S[0], 0, “</a:t>
            </a:r>
            <a:r>
              <a:rPr lang="ko-KR" altLang="en-US" sz="1400" dirty="0">
                <a:solidFill>
                  <a:srgbClr val="FFC000"/>
                </a:solidFill>
              </a:rPr>
              <a:t>베인</a:t>
            </a:r>
            <a:r>
              <a:rPr lang="en-US" altLang="ko-KR" sz="1400" dirty="0">
                <a:solidFill>
                  <a:srgbClr val="FFC000"/>
                </a:solidFill>
              </a:rPr>
              <a:t>”){</a:t>
            </a:r>
          </a:p>
          <a:p>
            <a:r>
              <a:rPr lang="en-US" altLang="ko-KR" sz="1400" dirty="0">
                <a:solidFill>
                  <a:srgbClr val="FFC000"/>
                </a:solidFill>
              </a:rPr>
              <a:t>    return(NULL);</a:t>
            </a:r>
          </a:p>
          <a:p>
            <a:r>
              <a:rPr lang="en-US" altLang="ko-KR" sz="1400" dirty="0">
                <a:solidFill>
                  <a:srgbClr val="FFC000"/>
                </a:solidFill>
              </a:rPr>
              <a:t>}</a:t>
            </a:r>
            <a:endParaRPr lang="ko-KR" altLang="en-US" sz="1400" dirty="0">
              <a:solidFill>
                <a:srgbClr val="FFC000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0AB560D-E56D-4500-B023-D649C74C5444}"/>
              </a:ext>
            </a:extLst>
          </p:cNvPr>
          <p:cNvSpPr txBox="1"/>
          <p:nvPr/>
        </p:nvSpPr>
        <p:spPr>
          <a:xfrm>
            <a:off x="1536586" y="5810910"/>
            <a:ext cx="37321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rgbClr val="92D050"/>
                </a:solidFill>
              </a:rPr>
              <a:t>Search_R</a:t>
            </a:r>
            <a:r>
              <a:rPr lang="en-US" altLang="ko-KR" sz="1400" dirty="0">
                <a:solidFill>
                  <a:srgbClr val="92D050"/>
                </a:solidFill>
              </a:rPr>
              <a:t>(&amp;S[0], 1,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”){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      if(S[0]</a:t>
            </a:r>
            <a:r>
              <a:rPr lang="ko-KR" altLang="en-US" sz="1400" dirty="0">
                <a:solidFill>
                  <a:srgbClr val="92D050"/>
                </a:solidFill>
              </a:rPr>
              <a:t>의 값 </a:t>
            </a:r>
            <a:r>
              <a:rPr lang="en-US" altLang="ko-KR" sz="1400" dirty="0">
                <a:solidFill>
                  <a:srgbClr val="92D050"/>
                </a:solidFill>
              </a:rPr>
              <a:t>==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 return(&amp;S[0]);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      else Search(&amp;S[1], 0,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”);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}</a:t>
            </a:r>
            <a:endParaRPr lang="ko-KR" altLang="en-US" sz="1400" dirty="0">
              <a:solidFill>
                <a:srgbClr val="92D050"/>
              </a:solidFill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F2B1857-8B62-47EB-A089-AC8C68A790B1}"/>
              </a:ext>
            </a:extLst>
          </p:cNvPr>
          <p:cNvGrpSpPr/>
          <p:nvPr/>
        </p:nvGrpSpPr>
        <p:grpSpPr>
          <a:xfrm>
            <a:off x="683568" y="4102069"/>
            <a:ext cx="6518841" cy="562932"/>
            <a:chOff x="683568" y="4102069"/>
            <a:chExt cx="6518841" cy="562932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A0C55B18-68F2-4DAC-B1FD-B133E5582607}"/>
                </a:ext>
              </a:extLst>
            </p:cNvPr>
            <p:cNvSpPr/>
            <p:nvPr/>
          </p:nvSpPr>
          <p:spPr bwMode="auto">
            <a:xfrm>
              <a:off x="4186443" y="4376969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2A8BA573-B385-4617-A0B2-0EEBC6401059}"/>
                </a:ext>
              </a:extLst>
            </p:cNvPr>
            <p:cNvGrpSpPr/>
            <p:nvPr/>
          </p:nvGrpSpPr>
          <p:grpSpPr>
            <a:xfrm>
              <a:off x="683568" y="4102069"/>
              <a:ext cx="6518841" cy="550820"/>
              <a:chOff x="683568" y="4449710"/>
              <a:chExt cx="6518841" cy="550820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46913F21-2047-4F0E-9B81-13AA3677C779}"/>
                  </a:ext>
                </a:extLst>
              </p:cNvPr>
              <p:cNvSpPr txBox="1"/>
              <p:nvPr/>
            </p:nvSpPr>
            <p:spPr>
              <a:xfrm>
                <a:off x="683568" y="4661976"/>
                <a:ext cx="281198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/>
                  <a:t>경우 </a:t>
                </a:r>
                <a:r>
                  <a:rPr lang="en-US" altLang="ko-KR" sz="1600" dirty="0"/>
                  <a:t>2. S</a:t>
                </a:r>
                <a:r>
                  <a:rPr lang="ko-KR" altLang="en-US" sz="1600" dirty="0"/>
                  <a:t>의 크기가 </a:t>
                </a:r>
                <a:r>
                  <a:rPr lang="en-US" altLang="ko-KR" sz="1600" dirty="0"/>
                  <a:t>1</a:t>
                </a:r>
                <a:r>
                  <a:rPr lang="ko-KR" altLang="en-US" sz="1600" dirty="0"/>
                  <a:t>인 경우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9589BB14-301F-45B2-A871-644D8A5A5965}"/>
                  </a:ext>
                </a:extLst>
              </p:cNvPr>
              <p:cNvSpPr txBox="1"/>
              <p:nvPr/>
            </p:nvSpPr>
            <p:spPr>
              <a:xfrm>
                <a:off x="4081094" y="4449710"/>
                <a:ext cx="52450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/>
                  <a:t>S[0]</a:t>
                </a:r>
                <a:endParaRPr lang="ko-KR" altLang="en-US" sz="1200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9BC20FE3-3706-4DB4-A380-4FF220714B62}"/>
                  </a:ext>
                </a:extLst>
              </p:cNvPr>
              <p:cNvSpPr txBox="1"/>
              <p:nvPr/>
            </p:nvSpPr>
            <p:spPr>
              <a:xfrm>
                <a:off x="4510646" y="4659710"/>
                <a:ext cx="269176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rgbClr val="FFC000"/>
                    </a:solidFill>
                  </a:rPr>
                  <a:t>S[0]</a:t>
                </a:r>
                <a:r>
                  <a:rPr lang="ko-KR" altLang="en-US" sz="1600" dirty="0">
                    <a:solidFill>
                      <a:srgbClr val="FFC000"/>
                    </a:solidFill>
                  </a:rPr>
                  <a:t>에 있거나 아니면 없다</a:t>
                </a:r>
              </a:p>
            </p:txBody>
          </p:sp>
        </p:grp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2129F81E-4F68-40DC-9C53-10C4DF1E5B20}"/>
              </a:ext>
            </a:extLst>
          </p:cNvPr>
          <p:cNvSpPr txBox="1"/>
          <p:nvPr/>
        </p:nvSpPr>
        <p:spPr>
          <a:xfrm>
            <a:off x="4200018" y="5345722"/>
            <a:ext cx="4943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92D050"/>
                </a:solidFill>
              </a:rPr>
              <a:t>S[0]</a:t>
            </a:r>
            <a:r>
              <a:rPr lang="ko-KR" altLang="en-US" sz="1600" dirty="0">
                <a:solidFill>
                  <a:srgbClr val="92D050"/>
                </a:solidFill>
              </a:rPr>
              <a:t>에 있거나 아니면 </a:t>
            </a:r>
            <a:r>
              <a:rPr lang="en-US" altLang="ko-KR" sz="1600" dirty="0" err="1">
                <a:solidFill>
                  <a:srgbClr val="92D050"/>
                </a:solidFill>
              </a:rPr>
              <a:t>Search_R</a:t>
            </a:r>
            <a:r>
              <a:rPr lang="en-US" altLang="ko-KR" sz="1600" dirty="0">
                <a:solidFill>
                  <a:srgbClr val="92D050"/>
                </a:solidFill>
              </a:rPr>
              <a:t>(&amp;S[1], 0, “</a:t>
            </a:r>
            <a:r>
              <a:rPr lang="ko-KR" altLang="en-US" sz="1600" dirty="0">
                <a:solidFill>
                  <a:srgbClr val="92D050"/>
                </a:solidFill>
              </a:rPr>
              <a:t>베인</a:t>
            </a:r>
            <a:r>
              <a:rPr lang="en-US" altLang="ko-KR" sz="1600" dirty="0">
                <a:solidFill>
                  <a:srgbClr val="92D050"/>
                </a:solidFill>
              </a:rPr>
              <a:t>”)</a:t>
            </a:r>
            <a:endParaRPr lang="ko-KR" altLang="en-US" sz="1600" dirty="0">
              <a:solidFill>
                <a:srgbClr val="92D050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5C82D17-BA1A-4E52-B2F7-45FA4E50B630}"/>
              </a:ext>
            </a:extLst>
          </p:cNvPr>
          <p:cNvSpPr txBox="1"/>
          <p:nvPr/>
        </p:nvSpPr>
        <p:spPr>
          <a:xfrm>
            <a:off x="1528132" y="4653136"/>
            <a:ext cx="37321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rgbClr val="FFC000"/>
                </a:solidFill>
              </a:rPr>
              <a:t>Search_R</a:t>
            </a:r>
            <a:r>
              <a:rPr lang="en-US" altLang="ko-KR" sz="1400" dirty="0">
                <a:solidFill>
                  <a:srgbClr val="FFC000"/>
                </a:solidFill>
              </a:rPr>
              <a:t>(&amp;S[0], 1, “</a:t>
            </a:r>
            <a:r>
              <a:rPr lang="ko-KR" altLang="en-US" sz="1400" dirty="0">
                <a:solidFill>
                  <a:srgbClr val="FFC000"/>
                </a:solidFill>
              </a:rPr>
              <a:t>베인</a:t>
            </a:r>
            <a:r>
              <a:rPr lang="en-US" altLang="ko-KR" sz="1400" dirty="0">
                <a:solidFill>
                  <a:srgbClr val="FFC000"/>
                </a:solidFill>
              </a:rPr>
              <a:t>”){</a:t>
            </a:r>
          </a:p>
          <a:p>
            <a:r>
              <a:rPr lang="en-US" altLang="ko-KR" sz="1400" dirty="0">
                <a:solidFill>
                  <a:srgbClr val="FFC000"/>
                </a:solidFill>
              </a:rPr>
              <a:t>      if(S[0]</a:t>
            </a:r>
            <a:r>
              <a:rPr lang="ko-KR" altLang="en-US" sz="1400" dirty="0">
                <a:solidFill>
                  <a:srgbClr val="FFC000"/>
                </a:solidFill>
              </a:rPr>
              <a:t>의 값 </a:t>
            </a:r>
            <a:r>
              <a:rPr lang="en-US" altLang="ko-KR" sz="1400" dirty="0">
                <a:solidFill>
                  <a:srgbClr val="FFC000"/>
                </a:solidFill>
              </a:rPr>
              <a:t>== “</a:t>
            </a:r>
            <a:r>
              <a:rPr lang="ko-KR" altLang="en-US" sz="1400" dirty="0">
                <a:solidFill>
                  <a:srgbClr val="FFC000"/>
                </a:solidFill>
              </a:rPr>
              <a:t>베인</a:t>
            </a:r>
            <a:r>
              <a:rPr lang="en-US" altLang="ko-KR" sz="1400" dirty="0">
                <a:solidFill>
                  <a:srgbClr val="FFC000"/>
                </a:solidFill>
              </a:rPr>
              <a:t>”) return(&amp;S[0]);</a:t>
            </a:r>
          </a:p>
          <a:p>
            <a:r>
              <a:rPr lang="en-US" altLang="ko-KR" sz="1400" dirty="0">
                <a:solidFill>
                  <a:srgbClr val="FFC000"/>
                </a:solidFill>
              </a:rPr>
              <a:t>      else return(NULL);</a:t>
            </a:r>
          </a:p>
          <a:p>
            <a:r>
              <a:rPr lang="en-US" altLang="ko-KR" sz="1400" dirty="0">
                <a:solidFill>
                  <a:srgbClr val="FFC000"/>
                </a:solidFill>
              </a:rPr>
              <a:t>}</a:t>
            </a:r>
            <a:endParaRPr lang="ko-KR" altLang="en-US" sz="1400" dirty="0">
              <a:solidFill>
                <a:srgbClr val="FFC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2691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7718"/>
    </mc:Choice>
    <mc:Fallback xmlns="">
      <p:transition spd="slow" advTm="617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2" grpId="0"/>
      <p:bldP spid="7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0A0400-4AB1-4681-8483-291A6D7D6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Search_R</a:t>
            </a:r>
            <a:r>
              <a:rPr lang="en-US" altLang="ko-KR" dirty="0"/>
              <a:t>(</a:t>
            </a:r>
            <a:r>
              <a:rPr lang="ko-KR" altLang="en-US" dirty="0"/>
              <a:t>시작주소</a:t>
            </a:r>
            <a:r>
              <a:rPr lang="en-US" altLang="ko-KR" dirty="0"/>
              <a:t>, </a:t>
            </a:r>
            <a:r>
              <a:rPr lang="ko-KR" altLang="en-US" dirty="0"/>
              <a:t>크기</a:t>
            </a:r>
            <a:r>
              <a:rPr lang="en-US" altLang="ko-KR" dirty="0"/>
              <a:t>, </a:t>
            </a:r>
            <a:r>
              <a:rPr lang="ko-KR" altLang="en-US" dirty="0" err="1"/>
              <a:t>찾는값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69245BE-28F2-4743-9969-BD89435BB757}"/>
              </a:ext>
            </a:extLst>
          </p:cNvPr>
          <p:cNvSpPr txBox="1"/>
          <p:nvPr/>
        </p:nvSpPr>
        <p:spPr>
          <a:xfrm>
            <a:off x="713067" y="1387958"/>
            <a:ext cx="43268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주어진 배열 </a:t>
            </a:r>
            <a:r>
              <a:rPr lang="en-US" altLang="ko-KR" sz="1600" dirty="0"/>
              <a:t>S</a:t>
            </a:r>
            <a:r>
              <a:rPr lang="ko-KR" altLang="en-US" sz="1600" dirty="0"/>
              <a:t>에서 </a:t>
            </a:r>
            <a:r>
              <a:rPr lang="en-US" altLang="ko-KR" sz="1600" dirty="0"/>
              <a:t>“</a:t>
            </a:r>
            <a:r>
              <a:rPr lang="ko-KR" altLang="en-US" sz="1600" dirty="0"/>
              <a:t>베인</a:t>
            </a:r>
            <a:r>
              <a:rPr lang="en-US" altLang="ko-KR" sz="1600" dirty="0"/>
              <a:t>”</a:t>
            </a:r>
            <a:r>
              <a:rPr lang="ko-KR" altLang="en-US" sz="1600" dirty="0"/>
              <a:t>의 위치를 찾아보자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B5BAD2E6-416E-44A5-9CE9-A77623F30264}"/>
              </a:ext>
            </a:extLst>
          </p:cNvPr>
          <p:cNvGrpSpPr/>
          <p:nvPr/>
        </p:nvGrpSpPr>
        <p:grpSpPr>
          <a:xfrm>
            <a:off x="715705" y="1700808"/>
            <a:ext cx="7296264" cy="340844"/>
            <a:chOff x="715705" y="3967240"/>
            <a:chExt cx="7296264" cy="340844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DA95EC4-1A92-4E95-A7DA-D83E920442FF}"/>
                </a:ext>
              </a:extLst>
            </p:cNvPr>
            <p:cNvSpPr txBox="1"/>
            <p:nvPr/>
          </p:nvSpPr>
          <p:spPr>
            <a:xfrm>
              <a:off x="715705" y="3967240"/>
              <a:ext cx="28119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/>
                <a:t>경우 </a:t>
              </a:r>
              <a:r>
                <a:rPr lang="en-US" altLang="ko-KR" sz="1600" dirty="0"/>
                <a:t>1. S</a:t>
              </a:r>
              <a:r>
                <a:rPr lang="ko-KR" altLang="en-US" sz="1600" dirty="0"/>
                <a:t>의 크기가 </a:t>
              </a:r>
              <a:r>
                <a:rPr lang="en-US" altLang="ko-KR" sz="1600" dirty="0"/>
                <a:t>0</a:t>
              </a:r>
              <a:r>
                <a:rPr lang="ko-KR" altLang="en-US" sz="1600" dirty="0"/>
                <a:t>인 경우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5F79CE8-E3F1-40E7-A48A-A2E2F813CCAD}"/>
                </a:ext>
              </a:extLst>
            </p:cNvPr>
            <p:cNvSpPr txBox="1"/>
            <p:nvPr/>
          </p:nvSpPr>
          <p:spPr>
            <a:xfrm>
              <a:off x="4909838" y="3969530"/>
              <a:ext cx="31021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rgbClr val="FFC000"/>
                  </a:solidFill>
                </a:rPr>
                <a:t>배열이 없으므로 </a:t>
              </a:r>
              <a:r>
                <a:rPr lang="en-US" altLang="ko-KR" sz="1600" dirty="0">
                  <a:solidFill>
                    <a:srgbClr val="FFC000"/>
                  </a:solidFill>
                </a:rPr>
                <a:t>“</a:t>
              </a:r>
              <a:r>
                <a:rPr lang="ko-KR" altLang="en-US" sz="1600" dirty="0">
                  <a:solidFill>
                    <a:srgbClr val="FFC000"/>
                  </a:solidFill>
                </a:rPr>
                <a:t>베인</a:t>
              </a:r>
              <a:r>
                <a:rPr lang="en-US" altLang="ko-KR" sz="1600" dirty="0">
                  <a:solidFill>
                    <a:srgbClr val="FFC000"/>
                  </a:solidFill>
                </a:rPr>
                <a:t>”</a:t>
              </a:r>
              <a:r>
                <a:rPr lang="ko-KR" altLang="en-US" sz="1600" dirty="0">
                  <a:solidFill>
                    <a:srgbClr val="FFC000"/>
                  </a:solidFill>
                </a:rPr>
                <a:t>도 없다</a:t>
              </a:r>
              <a:r>
                <a:rPr lang="en-US" altLang="ko-KR" sz="1600" dirty="0">
                  <a:solidFill>
                    <a:srgbClr val="FFC000"/>
                  </a:solidFill>
                </a:rPr>
                <a:t>.</a:t>
              </a:r>
              <a:endParaRPr lang="ko-KR" altLang="en-US" sz="1600" dirty="0">
                <a:solidFill>
                  <a:srgbClr val="FFC000"/>
                </a:solidFill>
              </a:endParaRPr>
            </a:p>
          </p:txBody>
        </p:sp>
      </p:grp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A0C55B18-68F2-4DAC-B1FD-B133E5582607}"/>
              </a:ext>
            </a:extLst>
          </p:cNvPr>
          <p:cNvSpPr/>
          <p:nvPr/>
        </p:nvSpPr>
        <p:spPr bwMode="auto">
          <a:xfrm>
            <a:off x="3860874" y="2732038"/>
            <a:ext cx="288032" cy="288032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563A975-0454-4E9E-B65C-07DFAF56A3FE}"/>
              </a:ext>
            </a:extLst>
          </p:cNvPr>
          <p:cNvSpPr txBox="1"/>
          <p:nvPr/>
        </p:nvSpPr>
        <p:spPr>
          <a:xfrm>
            <a:off x="1510128" y="2082245"/>
            <a:ext cx="259878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rgbClr val="FFC000"/>
                </a:solidFill>
              </a:rPr>
              <a:t>Search_R</a:t>
            </a:r>
            <a:r>
              <a:rPr lang="en-US" altLang="ko-KR" sz="1400" dirty="0">
                <a:solidFill>
                  <a:srgbClr val="FFC000"/>
                </a:solidFill>
              </a:rPr>
              <a:t>(&amp;S[0], 0, “</a:t>
            </a:r>
            <a:r>
              <a:rPr lang="ko-KR" altLang="en-US" sz="1400" dirty="0">
                <a:solidFill>
                  <a:srgbClr val="FFC000"/>
                </a:solidFill>
              </a:rPr>
              <a:t>베인</a:t>
            </a:r>
            <a:r>
              <a:rPr lang="en-US" altLang="ko-KR" sz="1400" dirty="0">
                <a:solidFill>
                  <a:srgbClr val="FFC000"/>
                </a:solidFill>
              </a:rPr>
              <a:t>”){</a:t>
            </a:r>
          </a:p>
          <a:p>
            <a:r>
              <a:rPr lang="en-US" altLang="ko-KR" sz="1400" dirty="0">
                <a:solidFill>
                  <a:srgbClr val="FFC000"/>
                </a:solidFill>
              </a:rPr>
              <a:t>    return(NULL);</a:t>
            </a:r>
          </a:p>
          <a:p>
            <a:r>
              <a:rPr lang="en-US" altLang="ko-KR" sz="1400" dirty="0">
                <a:solidFill>
                  <a:srgbClr val="FFC000"/>
                </a:solidFill>
              </a:rPr>
              <a:t>}</a:t>
            </a:r>
            <a:endParaRPr lang="ko-KR" altLang="en-US" sz="1400" dirty="0">
              <a:solidFill>
                <a:srgbClr val="FFC000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2A8BA573-B385-4617-A0B2-0EEBC6401059}"/>
              </a:ext>
            </a:extLst>
          </p:cNvPr>
          <p:cNvGrpSpPr/>
          <p:nvPr/>
        </p:nvGrpSpPr>
        <p:grpSpPr>
          <a:xfrm>
            <a:off x="683568" y="2481204"/>
            <a:ext cx="3580371" cy="590655"/>
            <a:chOff x="683568" y="4409875"/>
            <a:chExt cx="3580371" cy="590655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6913F21-2047-4F0E-9B81-13AA3677C779}"/>
                </a:ext>
              </a:extLst>
            </p:cNvPr>
            <p:cNvSpPr txBox="1"/>
            <p:nvPr/>
          </p:nvSpPr>
          <p:spPr>
            <a:xfrm>
              <a:off x="683568" y="4661976"/>
              <a:ext cx="28119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/>
                <a:t>경우 </a:t>
              </a:r>
              <a:r>
                <a:rPr lang="en-US" altLang="ko-KR" sz="1600" dirty="0"/>
                <a:t>2. S</a:t>
              </a:r>
              <a:r>
                <a:rPr lang="ko-KR" altLang="en-US" sz="1600" dirty="0"/>
                <a:t>의 크기가 </a:t>
              </a:r>
              <a:r>
                <a:rPr lang="en-US" altLang="ko-KR" sz="1600" dirty="0"/>
                <a:t>1</a:t>
              </a:r>
              <a:r>
                <a:rPr lang="ko-KR" altLang="en-US" sz="1600" dirty="0"/>
                <a:t>인 경우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589BB14-301F-45B2-A871-644D8A5A5965}"/>
                </a:ext>
              </a:extLst>
            </p:cNvPr>
            <p:cNvSpPr txBox="1"/>
            <p:nvPr/>
          </p:nvSpPr>
          <p:spPr>
            <a:xfrm>
              <a:off x="3739436" y="4409875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S[0]</a:t>
              </a:r>
              <a:endParaRPr lang="ko-KR" altLang="en-US" sz="1200" dirty="0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044A610C-2B7E-4A7E-BB2E-8144B9A96E44}"/>
              </a:ext>
            </a:extLst>
          </p:cNvPr>
          <p:cNvSpPr txBox="1"/>
          <p:nvPr/>
        </p:nvSpPr>
        <p:spPr>
          <a:xfrm>
            <a:off x="1450255" y="4365104"/>
            <a:ext cx="37321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rgbClr val="92D050"/>
                </a:solidFill>
              </a:rPr>
              <a:t>Search_R</a:t>
            </a:r>
            <a:r>
              <a:rPr lang="en-US" altLang="ko-KR" sz="1400" dirty="0">
                <a:solidFill>
                  <a:srgbClr val="92D050"/>
                </a:solidFill>
              </a:rPr>
              <a:t>(&amp;S[</a:t>
            </a:r>
            <a:r>
              <a:rPr lang="en-US" altLang="ko-KR" sz="1400" dirty="0">
                <a:solidFill>
                  <a:srgbClr val="FF0000"/>
                </a:solidFill>
              </a:rPr>
              <a:t>0</a:t>
            </a:r>
            <a:r>
              <a:rPr lang="en-US" altLang="ko-KR" sz="1400" dirty="0">
                <a:solidFill>
                  <a:srgbClr val="92D050"/>
                </a:solidFill>
              </a:rPr>
              <a:t>], </a:t>
            </a:r>
            <a:r>
              <a:rPr lang="en-US" altLang="ko-KR" sz="1400" dirty="0">
                <a:solidFill>
                  <a:srgbClr val="00B0F0"/>
                </a:solidFill>
              </a:rPr>
              <a:t>2</a:t>
            </a:r>
            <a:r>
              <a:rPr lang="en-US" altLang="ko-KR" sz="1400" dirty="0">
                <a:solidFill>
                  <a:srgbClr val="92D050"/>
                </a:solidFill>
              </a:rPr>
              <a:t>,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”){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      if(S[</a:t>
            </a:r>
            <a:r>
              <a:rPr lang="en-US" altLang="ko-KR" sz="1400" dirty="0">
                <a:solidFill>
                  <a:srgbClr val="FF0000"/>
                </a:solidFill>
              </a:rPr>
              <a:t>0</a:t>
            </a:r>
            <a:r>
              <a:rPr lang="en-US" altLang="ko-KR" sz="1400" dirty="0">
                <a:solidFill>
                  <a:srgbClr val="92D050"/>
                </a:solidFill>
              </a:rPr>
              <a:t>]</a:t>
            </a:r>
            <a:r>
              <a:rPr lang="ko-KR" altLang="en-US" sz="1400" dirty="0">
                <a:solidFill>
                  <a:srgbClr val="92D050"/>
                </a:solidFill>
              </a:rPr>
              <a:t>의 값 </a:t>
            </a:r>
            <a:r>
              <a:rPr lang="en-US" altLang="ko-KR" sz="1400" dirty="0">
                <a:solidFill>
                  <a:srgbClr val="92D050"/>
                </a:solidFill>
              </a:rPr>
              <a:t>==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 return(&amp;S[</a:t>
            </a:r>
            <a:r>
              <a:rPr lang="en-US" altLang="ko-KR" sz="1400" dirty="0">
                <a:solidFill>
                  <a:srgbClr val="FF0000"/>
                </a:solidFill>
              </a:rPr>
              <a:t>0</a:t>
            </a:r>
            <a:r>
              <a:rPr lang="en-US" altLang="ko-KR" sz="1400" dirty="0">
                <a:solidFill>
                  <a:srgbClr val="92D050"/>
                </a:solidFill>
              </a:rPr>
              <a:t>]);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      else </a:t>
            </a:r>
            <a:r>
              <a:rPr lang="en-US" altLang="ko-KR" sz="1400" dirty="0" err="1">
                <a:solidFill>
                  <a:srgbClr val="92D050"/>
                </a:solidFill>
              </a:rPr>
              <a:t>Search_R</a:t>
            </a:r>
            <a:r>
              <a:rPr lang="en-US" altLang="ko-KR" sz="1400" dirty="0">
                <a:solidFill>
                  <a:srgbClr val="92D050"/>
                </a:solidFill>
              </a:rPr>
              <a:t>(&amp;S[</a:t>
            </a:r>
            <a:r>
              <a:rPr lang="en-US" altLang="ko-KR" sz="1400" dirty="0">
                <a:solidFill>
                  <a:srgbClr val="FF0000"/>
                </a:solidFill>
              </a:rPr>
              <a:t>1</a:t>
            </a:r>
            <a:r>
              <a:rPr lang="en-US" altLang="ko-KR" sz="1400" dirty="0">
                <a:solidFill>
                  <a:srgbClr val="92D050"/>
                </a:solidFill>
              </a:rPr>
              <a:t>], </a:t>
            </a:r>
            <a:r>
              <a:rPr lang="en-US" altLang="ko-KR" sz="1400" dirty="0">
                <a:solidFill>
                  <a:srgbClr val="00B0F0"/>
                </a:solidFill>
              </a:rPr>
              <a:t>1</a:t>
            </a:r>
            <a:r>
              <a:rPr lang="en-US" altLang="ko-KR" sz="1400" dirty="0">
                <a:solidFill>
                  <a:srgbClr val="92D050"/>
                </a:solidFill>
              </a:rPr>
              <a:t>,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”);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}</a:t>
            </a:r>
            <a:endParaRPr lang="ko-KR" altLang="en-US" sz="1400" dirty="0">
              <a:solidFill>
                <a:srgbClr val="92D050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60EE01E-5297-4FF0-A9B7-A899B38E63B0}"/>
              </a:ext>
            </a:extLst>
          </p:cNvPr>
          <p:cNvSpPr txBox="1"/>
          <p:nvPr/>
        </p:nvSpPr>
        <p:spPr>
          <a:xfrm>
            <a:off x="579349" y="1124744"/>
            <a:ext cx="8371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Search_R</a:t>
            </a:r>
            <a:r>
              <a:rPr lang="en-US" altLang="ko-KR" sz="1600" dirty="0"/>
              <a:t>(p, n, v){ /* p</a:t>
            </a:r>
            <a:r>
              <a:rPr lang="ko-KR" altLang="en-US" sz="1600" dirty="0"/>
              <a:t>의 위치에서부터 </a:t>
            </a:r>
            <a:r>
              <a:rPr lang="en-US" altLang="ko-KR" sz="1600" dirty="0"/>
              <a:t>n</a:t>
            </a:r>
            <a:r>
              <a:rPr lang="ko-KR" altLang="en-US" sz="1600" dirty="0"/>
              <a:t>개의 배열에서 </a:t>
            </a:r>
            <a:r>
              <a:rPr lang="en-US" altLang="ko-KR" sz="1600" dirty="0"/>
              <a:t>v</a:t>
            </a:r>
            <a:r>
              <a:rPr lang="ko-KR" altLang="en-US" sz="1600" dirty="0"/>
              <a:t>가 저장된 위치를 찾는 함수 </a:t>
            </a:r>
            <a:r>
              <a:rPr lang="en-US" altLang="ko-KR" sz="1600" dirty="0"/>
              <a:t>*/</a:t>
            </a:r>
          </a:p>
          <a:p>
            <a:endParaRPr lang="ko-KR" altLang="en-US" sz="1600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452BCB9-8559-4BB2-AB3E-1D2BAC9BB4E2}"/>
              </a:ext>
            </a:extLst>
          </p:cNvPr>
          <p:cNvGrpSpPr/>
          <p:nvPr/>
        </p:nvGrpSpPr>
        <p:grpSpPr>
          <a:xfrm>
            <a:off x="713067" y="3789040"/>
            <a:ext cx="8517962" cy="572783"/>
            <a:chOff x="713067" y="4393597"/>
            <a:chExt cx="8517962" cy="572783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881D7608-BB87-4078-B16C-88D75E0A1EAA}"/>
                </a:ext>
              </a:extLst>
            </p:cNvPr>
            <p:cNvGrpSpPr/>
            <p:nvPr/>
          </p:nvGrpSpPr>
          <p:grpSpPr>
            <a:xfrm>
              <a:off x="713067" y="4393597"/>
              <a:ext cx="8517962" cy="572226"/>
              <a:chOff x="683568" y="4428304"/>
              <a:chExt cx="8517962" cy="572226"/>
            </a:xfrm>
          </p:grpSpPr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94BE80C-5B57-47A1-B0D5-A860F99EBDA8}"/>
                  </a:ext>
                </a:extLst>
              </p:cNvPr>
              <p:cNvSpPr txBox="1"/>
              <p:nvPr/>
            </p:nvSpPr>
            <p:spPr>
              <a:xfrm>
                <a:off x="683568" y="4661976"/>
                <a:ext cx="281198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/>
                  <a:t>경우 </a:t>
                </a:r>
                <a:r>
                  <a:rPr lang="en-US" altLang="ko-KR" sz="1600" dirty="0"/>
                  <a:t>3. S</a:t>
                </a:r>
                <a:r>
                  <a:rPr lang="ko-KR" altLang="en-US" sz="1600" dirty="0"/>
                  <a:t>의 크기가 </a:t>
                </a:r>
                <a:r>
                  <a:rPr lang="en-US" altLang="ko-KR" sz="1600" dirty="0"/>
                  <a:t>2</a:t>
                </a:r>
                <a:r>
                  <a:rPr lang="ko-KR" altLang="en-US" sz="1600" dirty="0"/>
                  <a:t>인 경우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664BAF52-C4C0-4F33-B322-1965E74F45B3}"/>
                  </a:ext>
                </a:extLst>
              </p:cNvPr>
              <p:cNvSpPr txBox="1"/>
              <p:nvPr/>
            </p:nvSpPr>
            <p:spPr>
              <a:xfrm>
                <a:off x="3688135" y="4428304"/>
                <a:ext cx="82266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S[0] S[1]</a:t>
                </a:r>
                <a:endParaRPr lang="ko-KR" altLang="en-US" sz="1050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E3EFEFDD-40BC-4E09-97BC-09FEA65B8C94}"/>
                  </a:ext>
                </a:extLst>
              </p:cNvPr>
              <p:cNvSpPr txBox="1"/>
              <p:nvPr/>
            </p:nvSpPr>
            <p:spPr>
              <a:xfrm>
                <a:off x="4326477" y="4648725"/>
                <a:ext cx="48750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rgbClr val="92D050"/>
                    </a:solidFill>
                  </a:rPr>
                  <a:t>S[0]</a:t>
                </a:r>
                <a:r>
                  <a:rPr lang="ko-KR" altLang="en-US" sz="1600" dirty="0">
                    <a:solidFill>
                      <a:srgbClr val="92D050"/>
                    </a:solidFill>
                  </a:rPr>
                  <a:t>에 있거나 아니면 </a:t>
                </a:r>
                <a:r>
                  <a:rPr lang="en-US" altLang="ko-KR" sz="1600" dirty="0" err="1">
                    <a:solidFill>
                      <a:srgbClr val="92D050"/>
                    </a:solidFill>
                  </a:rPr>
                  <a:t>Search_R</a:t>
                </a:r>
                <a:r>
                  <a:rPr lang="en-US" altLang="ko-KR" sz="1600" dirty="0">
                    <a:solidFill>
                      <a:srgbClr val="92D050"/>
                    </a:solidFill>
                  </a:rPr>
                  <a:t>(&amp;S[1], 1,“</a:t>
                </a:r>
                <a:r>
                  <a:rPr lang="ko-KR" altLang="en-US" sz="1600" dirty="0">
                    <a:solidFill>
                      <a:srgbClr val="92D050"/>
                    </a:solidFill>
                  </a:rPr>
                  <a:t>베인</a:t>
                </a:r>
                <a:r>
                  <a:rPr lang="en-US" altLang="ko-KR" sz="1600" dirty="0">
                    <a:solidFill>
                      <a:srgbClr val="92D050"/>
                    </a:solidFill>
                  </a:rPr>
                  <a:t>”)</a:t>
                </a:r>
                <a:endParaRPr lang="ko-KR" altLang="en-US" sz="1600" dirty="0">
                  <a:solidFill>
                    <a:srgbClr val="92D050"/>
                  </a:solidFill>
                </a:endParaRPr>
              </a:p>
            </p:txBody>
          </p:sp>
        </p:grp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6DC33B2F-6DB7-4B2A-9DDA-0E3E28C3979E}"/>
                </a:ext>
              </a:extLst>
            </p:cNvPr>
            <p:cNvSpPr/>
            <p:nvPr/>
          </p:nvSpPr>
          <p:spPr bwMode="auto">
            <a:xfrm>
              <a:off x="3804612" y="4678348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DDE0062E-C747-4BE8-B593-50BC7232D3B9}"/>
                </a:ext>
              </a:extLst>
            </p:cNvPr>
            <p:cNvSpPr/>
            <p:nvPr/>
          </p:nvSpPr>
          <p:spPr bwMode="auto">
            <a:xfrm>
              <a:off x="4092644" y="4678348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51F37CDA-77D3-4272-AA73-4322ECDB2AD5}"/>
              </a:ext>
            </a:extLst>
          </p:cNvPr>
          <p:cNvSpPr txBox="1"/>
          <p:nvPr/>
        </p:nvSpPr>
        <p:spPr>
          <a:xfrm>
            <a:off x="1508876" y="3139142"/>
            <a:ext cx="37321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rgbClr val="92D050"/>
                </a:solidFill>
              </a:rPr>
              <a:t>Search_R</a:t>
            </a:r>
            <a:r>
              <a:rPr lang="en-US" altLang="ko-KR" sz="1400" dirty="0">
                <a:solidFill>
                  <a:srgbClr val="92D050"/>
                </a:solidFill>
              </a:rPr>
              <a:t>(&amp;S[</a:t>
            </a:r>
            <a:r>
              <a:rPr lang="en-US" altLang="ko-KR" sz="1400" dirty="0">
                <a:solidFill>
                  <a:srgbClr val="FF0000"/>
                </a:solidFill>
              </a:rPr>
              <a:t>0</a:t>
            </a:r>
            <a:r>
              <a:rPr lang="en-US" altLang="ko-KR" sz="1400" dirty="0">
                <a:solidFill>
                  <a:srgbClr val="92D050"/>
                </a:solidFill>
              </a:rPr>
              <a:t>], 1,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”){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      if(S[</a:t>
            </a:r>
            <a:r>
              <a:rPr lang="en-US" altLang="ko-KR" sz="1400" dirty="0">
                <a:solidFill>
                  <a:srgbClr val="FF0000"/>
                </a:solidFill>
              </a:rPr>
              <a:t>0</a:t>
            </a:r>
            <a:r>
              <a:rPr lang="en-US" altLang="ko-KR" sz="1400" dirty="0">
                <a:solidFill>
                  <a:srgbClr val="92D050"/>
                </a:solidFill>
              </a:rPr>
              <a:t>]</a:t>
            </a:r>
            <a:r>
              <a:rPr lang="ko-KR" altLang="en-US" sz="1400" dirty="0">
                <a:solidFill>
                  <a:srgbClr val="92D050"/>
                </a:solidFill>
              </a:rPr>
              <a:t>의 값 </a:t>
            </a:r>
            <a:r>
              <a:rPr lang="en-US" altLang="ko-KR" sz="1400" dirty="0">
                <a:solidFill>
                  <a:srgbClr val="92D050"/>
                </a:solidFill>
              </a:rPr>
              <a:t>==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 return(&amp;S[</a:t>
            </a:r>
            <a:r>
              <a:rPr lang="en-US" altLang="ko-KR" sz="1400" dirty="0">
                <a:solidFill>
                  <a:srgbClr val="FF0000"/>
                </a:solidFill>
              </a:rPr>
              <a:t>0</a:t>
            </a:r>
            <a:r>
              <a:rPr lang="en-US" altLang="ko-KR" sz="1400" dirty="0">
                <a:solidFill>
                  <a:srgbClr val="92D050"/>
                </a:solidFill>
              </a:rPr>
              <a:t>]);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      else </a:t>
            </a:r>
            <a:r>
              <a:rPr lang="en-US" altLang="ko-KR" sz="1400" dirty="0" err="1">
                <a:solidFill>
                  <a:srgbClr val="92D050"/>
                </a:solidFill>
              </a:rPr>
              <a:t>Search_R</a:t>
            </a:r>
            <a:r>
              <a:rPr lang="en-US" altLang="ko-KR" sz="1400" dirty="0">
                <a:solidFill>
                  <a:srgbClr val="92D050"/>
                </a:solidFill>
              </a:rPr>
              <a:t>(&amp;S[</a:t>
            </a:r>
            <a:r>
              <a:rPr lang="en-US" altLang="ko-KR" sz="1400" dirty="0">
                <a:solidFill>
                  <a:srgbClr val="FF0000"/>
                </a:solidFill>
              </a:rPr>
              <a:t>1</a:t>
            </a:r>
            <a:r>
              <a:rPr lang="en-US" altLang="ko-KR" sz="1400" dirty="0">
                <a:solidFill>
                  <a:srgbClr val="92D050"/>
                </a:solidFill>
              </a:rPr>
              <a:t>], 0,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”);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}</a:t>
            </a:r>
            <a:endParaRPr lang="ko-KR" altLang="en-US" sz="1400" dirty="0">
              <a:solidFill>
                <a:srgbClr val="92D050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0DFD003-AC26-44EF-B0EE-70056F7CFB89}"/>
              </a:ext>
            </a:extLst>
          </p:cNvPr>
          <p:cNvSpPr txBox="1"/>
          <p:nvPr/>
        </p:nvSpPr>
        <p:spPr>
          <a:xfrm>
            <a:off x="4236530" y="2673954"/>
            <a:ext cx="4943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92D050"/>
                </a:solidFill>
              </a:rPr>
              <a:t>S[0]</a:t>
            </a:r>
            <a:r>
              <a:rPr lang="ko-KR" altLang="en-US" sz="1600" dirty="0">
                <a:solidFill>
                  <a:srgbClr val="92D050"/>
                </a:solidFill>
              </a:rPr>
              <a:t>에 있거나 아니면 </a:t>
            </a:r>
            <a:r>
              <a:rPr lang="en-US" altLang="ko-KR" sz="1600" dirty="0" err="1">
                <a:solidFill>
                  <a:srgbClr val="92D050"/>
                </a:solidFill>
              </a:rPr>
              <a:t>Search_R</a:t>
            </a:r>
            <a:r>
              <a:rPr lang="en-US" altLang="ko-KR" sz="1600" dirty="0">
                <a:solidFill>
                  <a:srgbClr val="92D050"/>
                </a:solidFill>
              </a:rPr>
              <a:t>(&amp;S[1], 0, “</a:t>
            </a:r>
            <a:r>
              <a:rPr lang="ko-KR" altLang="en-US" sz="1600" dirty="0">
                <a:solidFill>
                  <a:srgbClr val="92D050"/>
                </a:solidFill>
              </a:rPr>
              <a:t>베인</a:t>
            </a:r>
            <a:r>
              <a:rPr lang="en-US" altLang="ko-KR" sz="1600" dirty="0">
                <a:solidFill>
                  <a:srgbClr val="92D050"/>
                </a:solidFill>
              </a:rPr>
              <a:t>”)</a:t>
            </a:r>
            <a:endParaRPr lang="ko-KR" altLang="en-US" sz="1600" dirty="0">
              <a:solidFill>
                <a:srgbClr val="92D050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16287A7-3B82-401F-89C6-9230E059925E}"/>
              </a:ext>
            </a:extLst>
          </p:cNvPr>
          <p:cNvSpPr txBox="1"/>
          <p:nvPr/>
        </p:nvSpPr>
        <p:spPr>
          <a:xfrm>
            <a:off x="1420756" y="5661248"/>
            <a:ext cx="413286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92D050"/>
                </a:solidFill>
              </a:rPr>
              <a:t>Search(&amp;S[</a:t>
            </a:r>
            <a:r>
              <a:rPr lang="en-US" altLang="ko-KR" sz="1400" dirty="0" err="1">
                <a:solidFill>
                  <a:srgbClr val="FF0000"/>
                </a:solidFill>
              </a:rPr>
              <a:t>i</a:t>
            </a:r>
            <a:r>
              <a:rPr lang="en-US" altLang="ko-KR" sz="1400" dirty="0">
                <a:solidFill>
                  <a:srgbClr val="92D050"/>
                </a:solidFill>
              </a:rPr>
              <a:t>], </a:t>
            </a:r>
            <a:r>
              <a:rPr lang="en-US" altLang="ko-KR" sz="1400" dirty="0">
                <a:solidFill>
                  <a:srgbClr val="00B0F0"/>
                </a:solidFill>
              </a:rPr>
              <a:t>N</a:t>
            </a:r>
            <a:r>
              <a:rPr lang="en-US" altLang="ko-KR" sz="1400" dirty="0">
                <a:solidFill>
                  <a:srgbClr val="92D050"/>
                </a:solidFill>
              </a:rPr>
              <a:t>,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”){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      if(N == 0) return(NULL);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      else if(S[</a:t>
            </a:r>
            <a:r>
              <a:rPr lang="en-US" altLang="ko-KR" sz="1400" dirty="0" err="1">
                <a:solidFill>
                  <a:srgbClr val="FF0000"/>
                </a:solidFill>
              </a:rPr>
              <a:t>i</a:t>
            </a:r>
            <a:r>
              <a:rPr lang="en-US" altLang="ko-KR" sz="1400" dirty="0">
                <a:solidFill>
                  <a:srgbClr val="92D050"/>
                </a:solidFill>
              </a:rPr>
              <a:t>]</a:t>
            </a:r>
            <a:r>
              <a:rPr lang="ko-KR" altLang="en-US" sz="1400" dirty="0">
                <a:solidFill>
                  <a:srgbClr val="92D050"/>
                </a:solidFill>
              </a:rPr>
              <a:t>의 값 </a:t>
            </a:r>
            <a:r>
              <a:rPr lang="en-US" altLang="ko-KR" sz="1400" dirty="0">
                <a:solidFill>
                  <a:srgbClr val="92D050"/>
                </a:solidFill>
              </a:rPr>
              <a:t>==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 return(&amp;S[</a:t>
            </a:r>
            <a:r>
              <a:rPr lang="en-US" altLang="ko-KR" sz="1400" dirty="0" err="1">
                <a:solidFill>
                  <a:srgbClr val="FF0000"/>
                </a:solidFill>
              </a:rPr>
              <a:t>i</a:t>
            </a:r>
            <a:r>
              <a:rPr lang="en-US" altLang="ko-KR" sz="1400" dirty="0">
                <a:solidFill>
                  <a:srgbClr val="92D050"/>
                </a:solidFill>
              </a:rPr>
              <a:t>]);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             else </a:t>
            </a:r>
            <a:r>
              <a:rPr lang="en-US" altLang="ko-KR" sz="1400" dirty="0" err="1">
                <a:solidFill>
                  <a:srgbClr val="92D050"/>
                </a:solidFill>
              </a:rPr>
              <a:t>Search_R</a:t>
            </a:r>
            <a:r>
              <a:rPr lang="en-US" altLang="ko-KR" sz="1400" dirty="0">
                <a:solidFill>
                  <a:srgbClr val="92D050"/>
                </a:solidFill>
              </a:rPr>
              <a:t>(&amp;S[</a:t>
            </a:r>
            <a:r>
              <a:rPr lang="en-US" altLang="ko-KR" sz="1400" dirty="0">
                <a:solidFill>
                  <a:srgbClr val="FF0000"/>
                </a:solidFill>
              </a:rPr>
              <a:t>i+1</a:t>
            </a:r>
            <a:r>
              <a:rPr lang="en-US" altLang="ko-KR" sz="1400" dirty="0">
                <a:solidFill>
                  <a:srgbClr val="92D050"/>
                </a:solidFill>
              </a:rPr>
              <a:t>], </a:t>
            </a:r>
            <a:r>
              <a:rPr lang="en-US" altLang="ko-KR" sz="1400" dirty="0">
                <a:solidFill>
                  <a:srgbClr val="00B0F0"/>
                </a:solidFill>
              </a:rPr>
              <a:t>N-1</a:t>
            </a:r>
            <a:r>
              <a:rPr lang="en-US" altLang="ko-KR" sz="1400" dirty="0">
                <a:solidFill>
                  <a:srgbClr val="92D050"/>
                </a:solidFill>
              </a:rPr>
              <a:t>, “</a:t>
            </a:r>
            <a:r>
              <a:rPr lang="ko-KR" altLang="en-US" sz="1400" dirty="0">
                <a:solidFill>
                  <a:srgbClr val="92D050"/>
                </a:solidFill>
              </a:rPr>
              <a:t>베인</a:t>
            </a:r>
            <a:r>
              <a:rPr lang="en-US" altLang="ko-KR" sz="1400" dirty="0">
                <a:solidFill>
                  <a:srgbClr val="92D050"/>
                </a:solidFill>
              </a:rPr>
              <a:t>”);</a:t>
            </a:r>
          </a:p>
          <a:p>
            <a:r>
              <a:rPr lang="en-US" altLang="ko-KR" sz="1400" dirty="0">
                <a:solidFill>
                  <a:srgbClr val="92D050"/>
                </a:solidFill>
              </a:rPr>
              <a:t>}</a:t>
            </a:r>
            <a:endParaRPr lang="ko-KR" altLang="en-US" sz="1400" dirty="0">
              <a:solidFill>
                <a:srgbClr val="92D050"/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0087CD5-E61F-4D11-B46E-2F30E33EEBD9}"/>
              </a:ext>
            </a:extLst>
          </p:cNvPr>
          <p:cNvGrpSpPr/>
          <p:nvPr/>
        </p:nvGrpSpPr>
        <p:grpSpPr>
          <a:xfrm>
            <a:off x="683568" y="5153592"/>
            <a:ext cx="8476694" cy="522297"/>
            <a:chOff x="683568" y="5153592"/>
            <a:chExt cx="8476694" cy="522297"/>
          </a:xfrm>
        </p:grpSpPr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54982639-D331-4C06-997F-648C6E407409}"/>
                </a:ext>
              </a:extLst>
            </p:cNvPr>
            <p:cNvGrpSpPr/>
            <p:nvPr/>
          </p:nvGrpSpPr>
          <p:grpSpPr>
            <a:xfrm>
              <a:off x="683568" y="5153592"/>
              <a:ext cx="8476694" cy="522297"/>
              <a:chOff x="713067" y="4443526"/>
              <a:chExt cx="8476694" cy="522297"/>
            </a:xfrm>
          </p:grpSpPr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EC366557-A296-4B7D-88F6-F971B38586B6}"/>
                  </a:ext>
                </a:extLst>
              </p:cNvPr>
              <p:cNvGrpSpPr/>
              <p:nvPr/>
            </p:nvGrpSpPr>
            <p:grpSpPr>
              <a:xfrm>
                <a:off x="713067" y="4443526"/>
                <a:ext cx="8476694" cy="522297"/>
                <a:chOff x="683568" y="4478233"/>
                <a:chExt cx="8476694" cy="522297"/>
              </a:xfrm>
            </p:grpSpPr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82B3F6E7-6C35-4AB6-84E5-A39F4C0EF232}"/>
                    </a:ext>
                  </a:extLst>
                </p:cNvPr>
                <p:cNvSpPr txBox="1"/>
                <p:nvPr/>
              </p:nvSpPr>
              <p:spPr>
                <a:xfrm>
                  <a:off x="683568" y="4661976"/>
                  <a:ext cx="283763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dirty="0"/>
                    <a:t>경우 </a:t>
                  </a:r>
                  <a:r>
                    <a:rPr lang="en-US" altLang="ko-KR" sz="1600" dirty="0"/>
                    <a:t>4. S</a:t>
                  </a:r>
                  <a:r>
                    <a:rPr lang="ko-KR" altLang="en-US" sz="1600" dirty="0"/>
                    <a:t>의 크기가 </a:t>
                  </a:r>
                  <a:r>
                    <a:rPr lang="en-US" altLang="ko-KR" sz="1600" dirty="0"/>
                    <a:t>N</a:t>
                  </a:r>
                  <a:r>
                    <a:rPr lang="ko-KR" altLang="en-US" sz="1600" dirty="0"/>
                    <a:t>인 경우</a:t>
                  </a:r>
                </a:p>
              </p:txBody>
            </p:sp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6FEDFF86-F52E-4425-9198-01B31EF70662}"/>
                    </a:ext>
                  </a:extLst>
                </p:cNvPr>
                <p:cNvSpPr txBox="1"/>
                <p:nvPr/>
              </p:nvSpPr>
              <p:spPr>
                <a:xfrm>
                  <a:off x="3422271" y="4478233"/>
                  <a:ext cx="1495922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50" dirty="0"/>
                    <a:t>S[0]           S[N-1]</a:t>
                  </a:r>
                  <a:endParaRPr lang="ko-KR" altLang="en-US" sz="1050" dirty="0"/>
                </a:p>
              </p:txBody>
            </p: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E500A4F4-2270-41E8-9DA8-9E99E8A641D1}"/>
                    </a:ext>
                  </a:extLst>
                </p:cNvPr>
                <p:cNvSpPr txBox="1"/>
                <p:nvPr/>
              </p:nvSpPr>
              <p:spPr>
                <a:xfrm>
                  <a:off x="4642679" y="4661243"/>
                  <a:ext cx="451758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rgbClr val="92D050"/>
                      </a:solidFill>
                    </a:rPr>
                    <a:t>S[0]</a:t>
                  </a:r>
                  <a:r>
                    <a:rPr lang="ko-KR" altLang="en-US" sz="1400" dirty="0">
                      <a:solidFill>
                        <a:srgbClr val="92D050"/>
                      </a:solidFill>
                    </a:rPr>
                    <a:t>에 있거나 아니면 </a:t>
                  </a:r>
                  <a:r>
                    <a:rPr lang="en-US" altLang="ko-KR" sz="1400" dirty="0" err="1">
                      <a:solidFill>
                        <a:srgbClr val="92D050"/>
                      </a:solidFill>
                    </a:rPr>
                    <a:t>Search_R</a:t>
                  </a:r>
                  <a:r>
                    <a:rPr lang="en-US" altLang="ko-KR" sz="1400" dirty="0">
                      <a:solidFill>
                        <a:srgbClr val="92D050"/>
                      </a:solidFill>
                    </a:rPr>
                    <a:t>(&amp;S[1], N-1,“</a:t>
                  </a:r>
                  <a:r>
                    <a:rPr lang="ko-KR" altLang="en-US" sz="1400" dirty="0">
                      <a:solidFill>
                        <a:srgbClr val="92D050"/>
                      </a:solidFill>
                    </a:rPr>
                    <a:t>베인</a:t>
                  </a:r>
                  <a:r>
                    <a:rPr lang="en-US" altLang="ko-KR" sz="1400" dirty="0">
                      <a:solidFill>
                        <a:srgbClr val="92D050"/>
                      </a:solidFill>
                    </a:rPr>
                    <a:t>”)</a:t>
                  </a:r>
                  <a:endParaRPr lang="ko-KR" altLang="en-US" sz="1400" dirty="0">
                    <a:solidFill>
                      <a:srgbClr val="92D050"/>
                    </a:solidFill>
                  </a:endParaRPr>
                </a:p>
              </p:txBody>
            </p:sp>
          </p:grp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9FDD74D4-2973-4226-9286-0CA91689E93C}"/>
                  </a:ext>
                </a:extLst>
              </p:cNvPr>
              <p:cNvSpPr/>
              <p:nvPr/>
            </p:nvSpPr>
            <p:spPr bwMode="auto">
              <a:xfrm>
                <a:off x="3546079" y="4677791"/>
                <a:ext cx="288032" cy="288032"/>
              </a:xfrm>
              <a:prstGeom prst="rect">
                <a:avLst/>
              </a:prstGeom>
              <a:solidFill>
                <a:srgbClr val="FFC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7" name="직사각형 76">
                <a:extLst>
                  <a:ext uri="{FF2B5EF4-FFF2-40B4-BE49-F238E27FC236}">
                    <a16:creationId xmlns:a16="http://schemas.microsoft.com/office/drawing/2014/main" id="{F6CACA0E-2F64-46B5-B42B-40960C35EEC7}"/>
                  </a:ext>
                </a:extLst>
              </p:cNvPr>
              <p:cNvSpPr/>
              <p:nvPr/>
            </p:nvSpPr>
            <p:spPr bwMode="auto">
              <a:xfrm>
                <a:off x="3834110" y="4677791"/>
                <a:ext cx="519105" cy="288032"/>
              </a:xfrm>
              <a:prstGeom prst="rect">
                <a:avLst/>
              </a:prstGeom>
              <a:solidFill>
                <a:srgbClr val="92D05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F33B1B90-DD3C-43E2-ACBD-B739923560BB}"/>
                  </a:ext>
                </a:extLst>
              </p:cNvPr>
              <p:cNvSpPr/>
              <p:nvPr/>
            </p:nvSpPr>
            <p:spPr bwMode="auto">
              <a:xfrm>
                <a:off x="4358948" y="4677058"/>
                <a:ext cx="288032" cy="288032"/>
              </a:xfrm>
              <a:prstGeom prst="rect">
                <a:avLst/>
              </a:prstGeom>
              <a:solidFill>
                <a:srgbClr val="92D05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4" name="순서도: 연결자 3">
              <a:extLst>
                <a:ext uri="{FF2B5EF4-FFF2-40B4-BE49-F238E27FC236}">
                  <a16:creationId xmlns:a16="http://schemas.microsoft.com/office/drawing/2014/main" id="{0575C9C7-025C-4205-8102-FC4D082B6E8F}"/>
                </a:ext>
              </a:extLst>
            </p:cNvPr>
            <p:cNvSpPr/>
            <p:nvPr/>
          </p:nvSpPr>
          <p:spPr bwMode="auto">
            <a:xfrm>
              <a:off x="3955969" y="5491840"/>
              <a:ext cx="45719" cy="45719"/>
            </a:xfrm>
            <a:prstGeom prst="flowChartConnector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2" name="순서도: 연결자 81">
              <a:extLst>
                <a:ext uri="{FF2B5EF4-FFF2-40B4-BE49-F238E27FC236}">
                  <a16:creationId xmlns:a16="http://schemas.microsoft.com/office/drawing/2014/main" id="{5A8D770C-D93A-4719-B926-87F80A6E5E55}"/>
                </a:ext>
              </a:extLst>
            </p:cNvPr>
            <p:cNvSpPr/>
            <p:nvPr/>
          </p:nvSpPr>
          <p:spPr bwMode="auto">
            <a:xfrm>
              <a:off x="4039479" y="5491840"/>
              <a:ext cx="45719" cy="45719"/>
            </a:xfrm>
            <a:prstGeom prst="flowChartConnector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3" name="순서도: 연결자 82">
              <a:extLst>
                <a:ext uri="{FF2B5EF4-FFF2-40B4-BE49-F238E27FC236}">
                  <a16:creationId xmlns:a16="http://schemas.microsoft.com/office/drawing/2014/main" id="{BED29335-9E6E-4C41-A881-8790094DE30A}"/>
                </a:ext>
              </a:extLst>
            </p:cNvPr>
            <p:cNvSpPr/>
            <p:nvPr/>
          </p:nvSpPr>
          <p:spPr bwMode="auto">
            <a:xfrm>
              <a:off x="4124513" y="5491840"/>
              <a:ext cx="45719" cy="45719"/>
            </a:xfrm>
            <a:prstGeom prst="flowChartConnector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0736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9372"/>
    </mc:Choice>
    <mc:Fallback xmlns="">
      <p:transition spd="slow" advTm="759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7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0A0400-4AB1-4681-8483-291A6D7D6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Insert_R</a:t>
            </a:r>
            <a:r>
              <a:rPr lang="en-US" altLang="ko-KR" dirty="0"/>
              <a:t>(</a:t>
            </a:r>
            <a:r>
              <a:rPr lang="ko-KR" altLang="en-US" dirty="0"/>
              <a:t>시작주소</a:t>
            </a:r>
            <a:r>
              <a:rPr lang="en-US" altLang="ko-KR" dirty="0"/>
              <a:t>, </a:t>
            </a:r>
            <a:r>
              <a:rPr lang="ko-KR" altLang="en-US" dirty="0"/>
              <a:t>크기</a:t>
            </a:r>
            <a:r>
              <a:rPr lang="en-US" altLang="ko-KR" dirty="0"/>
              <a:t>, </a:t>
            </a:r>
            <a:r>
              <a:rPr lang="ko-KR" altLang="en-US" dirty="0" err="1"/>
              <a:t>넣을값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462CBF-D83A-431B-8F95-A5F487AC65C4}"/>
              </a:ext>
            </a:extLst>
          </p:cNvPr>
          <p:cNvSpPr txBox="1"/>
          <p:nvPr/>
        </p:nvSpPr>
        <p:spPr>
          <a:xfrm>
            <a:off x="411055" y="1527616"/>
            <a:ext cx="87174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Insert_R</a:t>
            </a:r>
            <a:r>
              <a:rPr lang="en-US" altLang="ko-KR" sz="1600" dirty="0"/>
              <a:t>(p, n, v){ /* p</a:t>
            </a:r>
            <a:r>
              <a:rPr lang="ko-KR" altLang="en-US" sz="1600" dirty="0"/>
              <a:t>의 위치에서부터 </a:t>
            </a:r>
            <a:r>
              <a:rPr lang="en-US" altLang="ko-KR" sz="1600" dirty="0"/>
              <a:t>n</a:t>
            </a:r>
            <a:r>
              <a:rPr lang="ko-KR" altLang="en-US" sz="1600" dirty="0"/>
              <a:t>개의 배열에서 빈 공간을 찾아 </a:t>
            </a:r>
            <a:r>
              <a:rPr lang="en-US" altLang="ko-KR" sz="1600" dirty="0"/>
              <a:t>v</a:t>
            </a:r>
            <a:r>
              <a:rPr lang="ko-KR" altLang="en-US" sz="1600" dirty="0"/>
              <a:t>를 저장하는 함수 </a:t>
            </a:r>
            <a:r>
              <a:rPr lang="en-US" altLang="ko-KR" sz="1600" dirty="0"/>
              <a:t>*/</a:t>
            </a:r>
          </a:p>
          <a:p>
            <a:endParaRPr lang="ko-KR" altLang="en-US" sz="1600" dirty="0"/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46CC1FE6-AD35-418C-917A-0FFF6A764622}"/>
              </a:ext>
            </a:extLst>
          </p:cNvPr>
          <p:cNvGrpSpPr/>
          <p:nvPr/>
        </p:nvGrpSpPr>
        <p:grpSpPr>
          <a:xfrm>
            <a:off x="899592" y="1810074"/>
            <a:ext cx="7039757" cy="897125"/>
            <a:chOff x="412565" y="1955811"/>
            <a:chExt cx="7039757" cy="8971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B9FF855-EAC2-4B91-88EE-E67350EB893B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FBB1AD7-3412-4435-9F72-7BC24091FBBE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AF5B144-43A6-438C-9D98-1CADEC4C1D42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6731811-B0C5-4CAC-A170-5F2FD5953868}"/>
                </a:ext>
              </a:extLst>
            </p:cNvPr>
            <p:cNvSpPr/>
            <p:nvPr/>
          </p:nvSpPr>
          <p:spPr bwMode="auto">
            <a:xfrm>
              <a:off x="140364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FBDFA74-4C6F-4E31-8797-D37BB6890F81}"/>
                </a:ext>
              </a:extLst>
            </p:cNvPr>
            <p:cNvSpPr/>
            <p:nvPr/>
          </p:nvSpPr>
          <p:spPr bwMode="auto">
            <a:xfrm>
              <a:off x="169168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19E3E06E-774B-4E4C-87E0-9FC2BB0BEE66}"/>
                </a:ext>
              </a:extLst>
            </p:cNvPr>
            <p:cNvSpPr/>
            <p:nvPr/>
          </p:nvSpPr>
          <p:spPr bwMode="auto">
            <a:xfrm>
              <a:off x="197971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93A647-9780-44F8-AE1F-F6EC679B373C}"/>
                </a:ext>
              </a:extLst>
            </p:cNvPr>
            <p:cNvSpPr/>
            <p:nvPr/>
          </p:nvSpPr>
          <p:spPr bwMode="auto">
            <a:xfrm>
              <a:off x="226774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4FCBD01-B097-442E-89D0-3BA221C9361F}"/>
                </a:ext>
              </a:extLst>
            </p:cNvPr>
            <p:cNvSpPr/>
            <p:nvPr/>
          </p:nvSpPr>
          <p:spPr bwMode="auto">
            <a:xfrm>
              <a:off x="255577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9159872-2DFF-4865-8DF5-401967C797AE}"/>
                </a:ext>
              </a:extLst>
            </p:cNvPr>
            <p:cNvSpPr/>
            <p:nvPr/>
          </p:nvSpPr>
          <p:spPr bwMode="auto">
            <a:xfrm>
              <a:off x="284380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0D64CD6-0DA3-4B90-A811-997C1EA5FE2C}"/>
                </a:ext>
              </a:extLst>
            </p:cNvPr>
            <p:cNvSpPr/>
            <p:nvPr/>
          </p:nvSpPr>
          <p:spPr bwMode="auto">
            <a:xfrm>
              <a:off x="313184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641F4487-E2E4-4F42-B044-E2913490CFEB}"/>
                </a:ext>
              </a:extLst>
            </p:cNvPr>
            <p:cNvSpPr/>
            <p:nvPr/>
          </p:nvSpPr>
          <p:spPr bwMode="auto">
            <a:xfrm>
              <a:off x="341987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AA0FDBB-4441-4235-BA78-778932B65690}"/>
                </a:ext>
              </a:extLst>
            </p:cNvPr>
            <p:cNvSpPr/>
            <p:nvPr/>
          </p:nvSpPr>
          <p:spPr bwMode="auto">
            <a:xfrm>
              <a:off x="370790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9521C1F-804D-489F-ABDD-2E96AAAD92FA}"/>
                </a:ext>
              </a:extLst>
            </p:cNvPr>
            <p:cNvSpPr/>
            <p:nvPr/>
          </p:nvSpPr>
          <p:spPr bwMode="auto">
            <a:xfrm>
              <a:off x="399593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B3FB080-15D2-4CAC-A1F0-E9B65AEFAD54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FA9C93F4-3141-4861-A64E-E938EB316A70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F0FFE10-9F7C-4452-80A2-1B1811006A4E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A859C88-09DA-40B3-9B50-D4B5ECA04120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5211950-B789-4E0A-AF66-CB67D4D89764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D2308DC2-C8BA-41BF-907F-5E45D2D4B45A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ED64252B-0CCF-4BE4-B57D-D799E92FDC7D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6B634F5E-F2D6-4A9C-9581-B3E81A622071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52A97EF3-0DA6-48D4-9F05-9312ADAB5188}"/>
                </a:ext>
              </a:extLst>
            </p:cNvPr>
            <p:cNvSpPr/>
            <p:nvPr/>
          </p:nvSpPr>
          <p:spPr bwMode="auto">
            <a:xfrm>
              <a:off x="658822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E807A0E4-1821-4A94-AA64-EED1E1E1913B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DD029C5A-E272-482D-8100-73C2D98073A4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CC4F3F23-F6B2-4D74-A3B0-8C1A84046250}"/>
                </a:ext>
              </a:extLst>
            </p:cNvPr>
            <p:cNvCxnSpPr/>
            <p:nvPr/>
          </p:nvCxnSpPr>
          <p:spPr bwMode="auto">
            <a:xfrm>
              <a:off x="539552" y="2243843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C62CA8E-AD2D-4E44-A2B7-A1BEC3867629}"/>
                </a:ext>
              </a:extLst>
            </p:cNvPr>
            <p:cNvSpPr txBox="1"/>
            <p:nvPr/>
          </p:nvSpPr>
          <p:spPr>
            <a:xfrm>
              <a:off x="412565" y="1955811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49" name="오른쪽 중괄호 48">
              <a:extLst>
                <a:ext uri="{FF2B5EF4-FFF2-40B4-BE49-F238E27FC236}">
                  <a16:creationId xmlns:a16="http://schemas.microsoft.com/office/drawing/2014/main" id="{8A3E5CC6-1D94-4310-AEBF-8B1197351AE9}"/>
                </a:ext>
              </a:extLst>
            </p:cNvPr>
            <p:cNvSpPr/>
            <p:nvPr/>
          </p:nvSpPr>
          <p:spPr bwMode="auto">
            <a:xfrm rot="16200000">
              <a:off x="3898933" y="-1045833"/>
              <a:ext cx="194009" cy="6912768"/>
            </a:xfrm>
            <a:prstGeom prst="rightBrace">
              <a:avLst>
                <a:gd name="adj1" fmla="val 8948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3767C83-411F-4444-8A1A-9FD0D8A0DA1A}"/>
                </a:ext>
              </a:extLst>
            </p:cNvPr>
            <p:cNvSpPr txBox="1"/>
            <p:nvPr/>
          </p:nvSpPr>
          <p:spPr>
            <a:xfrm>
              <a:off x="3868949" y="2036547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</a:t>
              </a:r>
              <a:endParaRPr lang="ko-KR" altLang="en-US" sz="1200" dirty="0"/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DDF3EFB6-4CA2-4356-9D57-DDBCD777FE1A}"/>
              </a:ext>
            </a:extLst>
          </p:cNvPr>
          <p:cNvGrpSpPr/>
          <p:nvPr/>
        </p:nvGrpSpPr>
        <p:grpSpPr>
          <a:xfrm>
            <a:off x="1021239" y="2852936"/>
            <a:ext cx="6912770" cy="864096"/>
            <a:chOff x="539552" y="1988840"/>
            <a:chExt cx="6912770" cy="864096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2117290E-470C-4830-970F-6956C360CAFA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C2A3BB01-421A-4EAB-966F-E8906F54139D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67027F6F-04C2-44F4-BF3C-2892DDCCFC38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DD401440-F9C6-41C4-A90C-00A31CD6687C}"/>
                </a:ext>
              </a:extLst>
            </p:cNvPr>
            <p:cNvSpPr/>
            <p:nvPr/>
          </p:nvSpPr>
          <p:spPr bwMode="auto">
            <a:xfrm>
              <a:off x="140364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AEAAD290-DB65-4E57-80CB-A174AA1768D6}"/>
                </a:ext>
              </a:extLst>
            </p:cNvPr>
            <p:cNvSpPr/>
            <p:nvPr/>
          </p:nvSpPr>
          <p:spPr bwMode="auto">
            <a:xfrm>
              <a:off x="169168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3BFF1F15-51AA-4A5D-9FCB-A1ED1ADA5E52}"/>
                </a:ext>
              </a:extLst>
            </p:cNvPr>
            <p:cNvSpPr/>
            <p:nvPr/>
          </p:nvSpPr>
          <p:spPr bwMode="auto">
            <a:xfrm>
              <a:off x="197971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0B860810-9BFD-49CE-B42D-2B951632B870}"/>
                </a:ext>
              </a:extLst>
            </p:cNvPr>
            <p:cNvSpPr/>
            <p:nvPr/>
          </p:nvSpPr>
          <p:spPr bwMode="auto">
            <a:xfrm>
              <a:off x="226774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85794E0E-A776-4E60-A6A2-7EFA0D7ED581}"/>
                </a:ext>
              </a:extLst>
            </p:cNvPr>
            <p:cNvSpPr/>
            <p:nvPr/>
          </p:nvSpPr>
          <p:spPr bwMode="auto">
            <a:xfrm>
              <a:off x="255577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6F523C9A-B134-463F-86F5-90554F66F98C}"/>
                </a:ext>
              </a:extLst>
            </p:cNvPr>
            <p:cNvSpPr/>
            <p:nvPr/>
          </p:nvSpPr>
          <p:spPr bwMode="auto">
            <a:xfrm>
              <a:off x="284380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5157737F-DA3D-44D7-ADD6-4721842863C3}"/>
                </a:ext>
              </a:extLst>
            </p:cNvPr>
            <p:cNvSpPr/>
            <p:nvPr/>
          </p:nvSpPr>
          <p:spPr bwMode="auto">
            <a:xfrm>
              <a:off x="313184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2C6E25DA-64E9-4273-A561-A96BCE9016B1}"/>
                </a:ext>
              </a:extLst>
            </p:cNvPr>
            <p:cNvSpPr/>
            <p:nvPr/>
          </p:nvSpPr>
          <p:spPr bwMode="auto">
            <a:xfrm>
              <a:off x="341987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69FCBD82-56F1-4A3D-8319-FE468562DE5C}"/>
                </a:ext>
              </a:extLst>
            </p:cNvPr>
            <p:cNvSpPr/>
            <p:nvPr/>
          </p:nvSpPr>
          <p:spPr bwMode="auto">
            <a:xfrm>
              <a:off x="370790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864492E0-FC1B-4A03-A51B-4DFBAF79FF9D}"/>
                </a:ext>
              </a:extLst>
            </p:cNvPr>
            <p:cNvSpPr/>
            <p:nvPr/>
          </p:nvSpPr>
          <p:spPr bwMode="auto">
            <a:xfrm>
              <a:off x="399593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69ECF3F4-37C8-4BE0-BD2A-D5972C1A80C0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C48A424E-49A2-4729-8A4F-B6B152A08A2B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7AEB8D39-B9A0-48AF-AC81-26EFB35B7456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8352F8CE-3C99-45B4-8E0B-46BFF50E58E7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F5AB4283-299E-4F37-9F25-99838C404E81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5B273C6F-C110-4CD8-B484-77B1F647A6B3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id="{5F081977-C880-41A6-B951-BAFAB99106F1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id="{F613AB98-0F4C-480E-9D15-FD9CAAA76A9E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660E2DEA-6F96-4ACA-ACC1-E4673B4E38E0}"/>
                </a:ext>
              </a:extLst>
            </p:cNvPr>
            <p:cNvSpPr/>
            <p:nvPr/>
          </p:nvSpPr>
          <p:spPr bwMode="auto">
            <a:xfrm>
              <a:off x="658822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4D680F19-A273-4C07-B64D-BBC26D9D76F3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직사각형 118">
              <a:extLst>
                <a:ext uri="{FF2B5EF4-FFF2-40B4-BE49-F238E27FC236}">
                  <a16:creationId xmlns:a16="http://schemas.microsoft.com/office/drawing/2014/main" id="{8D2A356D-9D0A-4DE1-A98F-C809AABE0762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5B6D3B5A-A0A7-44C0-879E-782E579F095A}"/>
                </a:ext>
              </a:extLst>
            </p:cNvPr>
            <p:cNvCxnSpPr/>
            <p:nvPr/>
          </p:nvCxnSpPr>
          <p:spPr bwMode="auto">
            <a:xfrm>
              <a:off x="827584" y="2276872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8BD2F0E-BBDF-49E4-B42B-27B3E60BD86D}"/>
                </a:ext>
              </a:extLst>
            </p:cNvPr>
            <p:cNvSpPr txBox="1"/>
            <p:nvPr/>
          </p:nvSpPr>
          <p:spPr>
            <a:xfrm>
              <a:off x="700597" y="1988840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122" name="오른쪽 중괄호 121">
              <a:extLst>
                <a:ext uri="{FF2B5EF4-FFF2-40B4-BE49-F238E27FC236}">
                  <a16:creationId xmlns:a16="http://schemas.microsoft.com/office/drawing/2014/main" id="{AF3E6462-2383-4440-96DC-0CFF442CFB6A}"/>
                </a:ext>
              </a:extLst>
            </p:cNvPr>
            <p:cNvSpPr/>
            <p:nvPr/>
          </p:nvSpPr>
          <p:spPr bwMode="auto">
            <a:xfrm rot="16200000">
              <a:off x="4042949" y="-901817"/>
              <a:ext cx="194009" cy="6624736"/>
            </a:xfrm>
            <a:prstGeom prst="rightBrace">
              <a:avLst>
                <a:gd name="adj1" fmla="val 13630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77809F3A-633B-4F08-8CF1-1B814D262C26}"/>
                </a:ext>
              </a:extLst>
            </p:cNvPr>
            <p:cNvSpPr txBox="1"/>
            <p:nvPr/>
          </p:nvSpPr>
          <p:spPr>
            <a:xfrm>
              <a:off x="3924447" y="2051311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n-1</a:t>
              </a:r>
              <a:endParaRPr lang="ko-KR" altLang="en-US" sz="1200" dirty="0"/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47C2965F-99B8-4E57-99BA-3930294976E7}"/>
              </a:ext>
            </a:extLst>
          </p:cNvPr>
          <p:cNvGrpSpPr/>
          <p:nvPr/>
        </p:nvGrpSpPr>
        <p:grpSpPr>
          <a:xfrm>
            <a:off x="1021238" y="3670717"/>
            <a:ext cx="6912770" cy="864096"/>
            <a:chOff x="539552" y="1988840"/>
            <a:chExt cx="6912770" cy="864096"/>
          </a:xfrm>
        </p:grpSpPr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C0132927-CADC-4886-B361-9A376F25D960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id="{112CC6F6-52DB-4C51-AF7E-1D657DD4C9FA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10D62E17-9ACE-4B8B-AE93-02EA78D01889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3895FCF0-2422-4554-8165-85D6DEBF8688}"/>
                </a:ext>
              </a:extLst>
            </p:cNvPr>
            <p:cNvSpPr/>
            <p:nvPr/>
          </p:nvSpPr>
          <p:spPr bwMode="auto">
            <a:xfrm>
              <a:off x="140364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id="{2C60AC9F-1A82-468A-9C8B-E9C87201BA78}"/>
                </a:ext>
              </a:extLst>
            </p:cNvPr>
            <p:cNvSpPr/>
            <p:nvPr/>
          </p:nvSpPr>
          <p:spPr bwMode="auto">
            <a:xfrm>
              <a:off x="169168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ADAB6A7A-F76C-4173-86B2-74DBCDC5C9EA}"/>
                </a:ext>
              </a:extLst>
            </p:cNvPr>
            <p:cNvSpPr/>
            <p:nvPr/>
          </p:nvSpPr>
          <p:spPr bwMode="auto">
            <a:xfrm>
              <a:off x="197971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DBD36F9D-CF49-4EDD-98C1-49116C28FFC0}"/>
                </a:ext>
              </a:extLst>
            </p:cNvPr>
            <p:cNvSpPr/>
            <p:nvPr/>
          </p:nvSpPr>
          <p:spPr bwMode="auto">
            <a:xfrm>
              <a:off x="226774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BF45D251-B8A1-4FE8-BFCB-6BF1CFE508DD}"/>
                </a:ext>
              </a:extLst>
            </p:cNvPr>
            <p:cNvSpPr/>
            <p:nvPr/>
          </p:nvSpPr>
          <p:spPr bwMode="auto">
            <a:xfrm>
              <a:off x="255577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287DC3D-B720-4217-B5B1-01FDD41E9BC2}"/>
                </a:ext>
              </a:extLst>
            </p:cNvPr>
            <p:cNvSpPr/>
            <p:nvPr/>
          </p:nvSpPr>
          <p:spPr bwMode="auto">
            <a:xfrm>
              <a:off x="284380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4" name="직사각형 133">
              <a:extLst>
                <a:ext uri="{FF2B5EF4-FFF2-40B4-BE49-F238E27FC236}">
                  <a16:creationId xmlns:a16="http://schemas.microsoft.com/office/drawing/2014/main" id="{61E02ACB-EBB7-4EA4-94C3-21AB0F4A62A1}"/>
                </a:ext>
              </a:extLst>
            </p:cNvPr>
            <p:cNvSpPr/>
            <p:nvPr/>
          </p:nvSpPr>
          <p:spPr bwMode="auto">
            <a:xfrm>
              <a:off x="313184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483F43B7-55E0-468F-B797-D9FEC95E0202}"/>
                </a:ext>
              </a:extLst>
            </p:cNvPr>
            <p:cNvSpPr/>
            <p:nvPr/>
          </p:nvSpPr>
          <p:spPr bwMode="auto">
            <a:xfrm>
              <a:off x="341987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D282DFAC-3BDF-45C7-83EB-6128CB45CC98}"/>
                </a:ext>
              </a:extLst>
            </p:cNvPr>
            <p:cNvSpPr/>
            <p:nvPr/>
          </p:nvSpPr>
          <p:spPr bwMode="auto">
            <a:xfrm>
              <a:off x="370790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83997BB0-7B8E-48EB-B7B4-DF1AA01D8DED}"/>
                </a:ext>
              </a:extLst>
            </p:cNvPr>
            <p:cNvSpPr/>
            <p:nvPr/>
          </p:nvSpPr>
          <p:spPr bwMode="auto">
            <a:xfrm>
              <a:off x="399593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54BD328A-3D2F-4C9F-96D1-E3BF2FEAF44D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08037361-522C-4643-96FF-03B6A498DD38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5568A4D2-D53A-4A40-B186-630B5CAF14CB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id="{3935462B-FBA6-400E-9245-AC64329BA846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id="{9C1B0231-ACFF-47FD-A0F0-F600AD3CDBAD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3" name="직사각형 142">
              <a:extLst>
                <a:ext uri="{FF2B5EF4-FFF2-40B4-BE49-F238E27FC236}">
                  <a16:creationId xmlns:a16="http://schemas.microsoft.com/office/drawing/2014/main" id="{16DC8066-D9FD-419F-858B-7D83C71B40E5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17FB212C-04BD-4383-9303-71EDB4A6901C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id="{86F633A1-B18B-4C6D-B6EF-D26EF580A1AE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6" name="직사각형 145">
              <a:extLst>
                <a:ext uri="{FF2B5EF4-FFF2-40B4-BE49-F238E27FC236}">
                  <a16:creationId xmlns:a16="http://schemas.microsoft.com/office/drawing/2014/main" id="{A76ED6DB-E07D-4B77-A8B3-E041C4EB4B10}"/>
                </a:ext>
              </a:extLst>
            </p:cNvPr>
            <p:cNvSpPr/>
            <p:nvPr/>
          </p:nvSpPr>
          <p:spPr bwMode="auto">
            <a:xfrm>
              <a:off x="658822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7" name="직사각형 146">
              <a:extLst>
                <a:ext uri="{FF2B5EF4-FFF2-40B4-BE49-F238E27FC236}">
                  <a16:creationId xmlns:a16="http://schemas.microsoft.com/office/drawing/2014/main" id="{656E9D44-FE6E-406D-8786-38A970CBEF83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2221298C-913C-4DD9-A4D3-6A2DB2AE56B3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49" name="직선 화살표 연결선 148">
              <a:extLst>
                <a:ext uri="{FF2B5EF4-FFF2-40B4-BE49-F238E27FC236}">
                  <a16:creationId xmlns:a16="http://schemas.microsoft.com/office/drawing/2014/main" id="{73071658-826A-43F9-B95A-87B28E6C9C38}"/>
                </a:ext>
              </a:extLst>
            </p:cNvPr>
            <p:cNvCxnSpPr/>
            <p:nvPr/>
          </p:nvCxnSpPr>
          <p:spPr bwMode="auto">
            <a:xfrm>
              <a:off x="1103783" y="2276872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B40EB7F3-786C-4B6F-9885-468A7CF072FE}"/>
                </a:ext>
              </a:extLst>
            </p:cNvPr>
            <p:cNvSpPr txBox="1"/>
            <p:nvPr/>
          </p:nvSpPr>
          <p:spPr>
            <a:xfrm>
              <a:off x="976796" y="1988840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151" name="오른쪽 중괄호 150">
              <a:extLst>
                <a:ext uri="{FF2B5EF4-FFF2-40B4-BE49-F238E27FC236}">
                  <a16:creationId xmlns:a16="http://schemas.microsoft.com/office/drawing/2014/main" id="{A155E471-8455-4CD1-B74F-1862ED112BBB}"/>
                </a:ext>
              </a:extLst>
            </p:cNvPr>
            <p:cNvSpPr/>
            <p:nvPr/>
          </p:nvSpPr>
          <p:spPr bwMode="auto">
            <a:xfrm rot="16200000">
              <a:off x="4186965" y="-757801"/>
              <a:ext cx="194009" cy="6336704"/>
            </a:xfrm>
            <a:prstGeom prst="rightBrace">
              <a:avLst>
                <a:gd name="adj1" fmla="val 13630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8C0439E0-EBF7-4B10-B9FC-589930853784}"/>
                </a:ext>
              </a:extLst>
            </p:cNvPr>
            <p:cNvSpPr txBox="1"/>
            <p:nvPr/>
          </p:nvSpPr>
          <p:spPr>
            <a:xfrm>
              <a:off x="4139952" y="2056318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n-2</a:t>
              </a:r>
              <a:endParaRPr lang="ko-KR" altLang="en-US" sz="1200" dirty="0"/>
            </a:p>
          </p:txBody>
        </p:sp>
      </p:grp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C333F03F-A6D4-44B9-9E34-0B4DDAFAF1EB}"/>
              </a:ext>
            </a:extLst>
          </p:cNvPr>
          <p:cNvGrpSpPr/>
          <p:nvPr/>
        </p:nvGrpSpPr>
        <p:grpSpPr>
          <a:xfrm>
            <a:off x="1033737" y="4911568"/>
            <a:ext cx="6912770" cy="886141"/>
            <a:chOff x="539552" y="1968166"/>
            <a:chExt cx="6912770" cy="886141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A4641E51-DF55-4B75-8A2B-F984AB5E059B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BC2FD41A-DF7E-4BE8-84AB-E4CE0288BFF9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3EC18AFE-6BFB-44AF-88C0-16FF8AC59F03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7" name="직사각형 156">
              <a:extLst>
                <a:ext uri="{FF2B5EF4-FFF2-40B4-BE49-F238E27FC236}">
                  <a16:creationId xmlns:a16="http://schemas.microsoft.com/office/drawing/2014/main" id="{414F9344-5125-4FC4-9E5B-F7C4C829ABBC}"/>
                </a:ext>
              </a:extLst>
            </p:cNvPr>
            <p:cNvSpPr/>
            <p:nvPr/>
          </p:nvSpPr>
          <p:spPr bwMode="auto">
            <a:xfrm>
              <a:off x="1403648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8" name="직사각형 157">
              <a:extLst>
                <a:ext uri="{FF2B5EF4-FFF2-40B4-BE49-F238E27FC236}">
                  <a16:creationId xmlns:a16="http://schemas.microsoft.com/office/drawing/2014/main" id="{C84557B9-37B8-46A3-9C09-5ED91BBD120E}"/>
                </a:ext>
              </a:extLst>
            </p:cNvPr>
            <p:cNvSpPr/>
            <p:nvPr/>
          </p:nvSpPr>
          <p:spPr bwMode="auto">
            <a:xfrm>
              <a:off x="1691680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6FFEDEAC-49B2-428D-9572-1B6EF5F796C0}"/>
                </a:ext>
              </a:extLst>
            </p:cNvPr>
            <p:cNvSpPr/>
            <p:nvPr/>
          </p:nvSpPr>
          <p:spPr bwMode="auto">
            <a:xfrm>
              <a:off x="1979712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0" name="직사각형 159">
              <a:extLst>
                <a:ext uri="{FF2B5EF4-FFF2-40B4-BE49-F238E27FC236}">
                  <a16:creationId xmlns:a16="http://schemas.microsoft.com/office/drawing/2014/main" id="{5FA7C340-EAAF-48CA-83C5-899B18410A7D}"/>
                </a:ext>
              </a:extLst>
            </p:cNvPr>
            <p:cNvSpPr/>
            <p:nvPr/>
          </p:nvSpPr>
          <p:spPr bwMode="auto">
            <a:xfrm>
              <a:off x="2267744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11AEE880-83CF-4421-ACB0-1AD9DB957568}"/>
                </a:ext>
              </a:extLst>
            </p:cNvPr>
            <p:cNvSpPr/>
            <p:nvPr/>
          </p:nvSpPr>
          <p:spPr bwMode="auto">
            <a:xfrm>
              <a:off x="2555776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2" name="직사각형 161">
              <a:extLst>
                <a:ext uri="{FF2B5EF4-FFF2-40B4-BE49-F238E27FC236}">
                  <a16:creationId xmlns:a16="http://schemas.microsoft.com/office/drawing/2014/main" id="{24F29C19-8C09-4E88-9EBB-94B07B583847}"/>
                </a:ext>
              </a:extLst>
            </p:cNvPr>
            <p:cNvSpPr/>
            <p:nvPr/>
          </p:nvSpPr>
          <p:spPr bwMode="auto">
            <a:xfrm>
              <a:off x="2843808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3" name="직사각형 162">
              <a:extLst>
                <a:ext uri="{FF2B5EF4-FFF2-40B4-BE49-F238E27FC236}">
                  <a16:creationId xmlns:a16="http://schemas.microsoft.com/office/drawing/2014/main" id="{DDBC53A4-761C-4B04-B956-0EB6CD80D55C}"/>
                </a:ext>
              </a:extLst>
            </p:cNvPr>
            <p:cNvSpPr/>
            <p:nvPr/>
          </p:nvSpPr>
          <p:spPr bwMode="auto">
            <a:xfrm>
              <a:off x="3131840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997C219-26A9-4BCE-9D8B-F3C98DDCBFDD}"/>
                </a:ext>
              </a:extLst>
            </p:cNvPr>
            <p:cNvSpPr/>
            <p:nvPr/>
          </p:nvSpPr>
          <p:spPr bwMode="auto">
            <a:xfrm>
              <a:off x="3419872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5" name="직사각형 164">
              <a:extLst>
                <a:ext uri="{FF2B5EF4-FFF2-40B4-BE49-F238E27FC236}">
                  <a16:creationId xmlns:a16="http://schemas.microsoft.com/office/drawing/2014/main" id="{B0B0DB1F-9119-4809-A0A1-997B503C5ED4}"/>
                </a:ext>
              </a:extLst>
            </p:cNvPr>
            <p:cNvSpPr/>
            <p:nvPr/>
          </p:nvSpPr>
          <p:spPr bwMode="auto">
            <a:xfrm>
              <a:off x="3707904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6" name="직사각형 165">
              <a:extLst>
                <a:ext uri="{FF2B5EF4-FFF2-40B4-BE49-F238E27FC236}">
                  <a16:creationId xmlns:a16="http://schemas.microsoft.com/office/drawing/2014/main" id="{CB04152A-4610-461C-A61C-654B1DDFE001}"/>
                </a:ext>
              </a:extLst>
            </p:cNvPr>
            <p:cNvSpPr/>
            <p:nvPr/>
          </p:nvSpPr>
          <p:spPr bwMode="auto">
            <a:xfrm>
              <a:off x="3995936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7" name="직사각형 166">
              <a:extLst>
                <a:ext uri="{FF2B5EF4-FFF2-40B4-BE49-F238E27FC236}">
                  <a16:creationId xmlns:a16="http://schemas.microsoft.com/office/drawing/2014/main" id="{4375A129-8193-4750-B4BE-7A68B3A71D60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89715EE1-2FE3-4F01-9110-81865FEB8325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9" name="직사각형 168">
              <a:extLst>
                <a:ext uri="{FF2B5EF4-FFF2-40B4-BE49-F238E27FC236}">
                  <a16:creationId xmlns:a16="http://schemas.microsoft.com/office/drawing/2014/main" id="{234FBA0F-456D-4393-B0B5-C293D41F0B26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0" name="직사각형 169">
              <a:extLst>
                <a:ext uri="{FF2B5EF4-FFF2-40B4-BE49-F238E27FC236}">
                  <a16:creationId xmlns:a16="http://schemas.microsoft.com/office/drawing/2014/main" id="{747C8F42-D163-4960-BD6C-B3010C632F66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1" name="직사각형 170">
              <a:extLst>
                <a:ext uri="{FF2B5EF4-FFF2-40B4-BE49-F238E27FC236}">
                  <a16:creationId xmlns:a16="http://schemas.microsoft.com/office/drawing/2014/main" id="{E8C53780-5E93-492C-87A8-C49E2B60AEE7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2" name="직사각형 171">
              <a:extLst>
                <a:ext uri="{FF2B5EF4-FFF2-40B4-BE49-F238E27FC236}">
                  <a16:creationId xmlns:a16="http://schemas.microsoft.com/office/drawing/2014/main" id="{55DC5F8F-F5EF-4B56-9F00-75E57FF3DBC3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3" name="직사각형 172">
              <a:extLst>
                <a:ext uri="{FF2B5EF4-FFF2-40B4-BE49-F238E27FC236}">
                  <a16:creationId xmlns:a16="http://schemas.microsoft.com/office/drawing/2014/main" id="{4C08BCFB-CF38-4180-8B0C-7524C2FE0FC2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4" name="직사각형 173">
              <a:extLst>
                <a:ext uri="{FF2B5EF4-FFF2-40B4-BE49-F238E27FC236}">
                  <a16:creationId xmlns:a16="http://schemas.microsoft.com/office/drawing/2014/main" id="{23FEA1C8-2B05-4AFA-A20B-706067EE9AE5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5" name="직사각형 174">
              <a:extLst>
                <a:ext uri="{FF2B5EF4-FFF2-40B4-BE49-F238E27FC236}">
                  <a16:creationId xmlns:a16="http://schemas.microsoft.com/office/drawing/2014/main" id="{50DB70D5-7CCF-40AF-AE3B-A7A7A7F8F406}"/>
                </a:ext>
              </a:extLst>
            </p:cNvPr>
            <p:cNvSpPr/>
            <p:nvPr/>
          </p:nvSpPr>
          <p:spPr bwMode="auto">
            <a:xfrm>
              <a:off x="6588224" y="2565996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6" name="직사각형 175">
              <a:extLst>
                <a:ext uri="{FF2B5EF4-FFF2-40B4-BE49-F238E27FC236}">
                  <a16:creationId xmlns:a16="http://schemas.microsoft.com/office/drawing/2014/main" id="{9CAFBFBA-2D77-4B2B-B69C-021EF71E90B2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62D9A4E8-5297-4A22-92DC-06C58FEE1329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78" name="직선 화살표 연결선 177">
              <a:extLst>
                <a:ext uri="{FF2B5EF4-FFF2-40B4-BE49-F238E27FC236}">
                  <a16:creationId xmlns:a16="http://schemas.microsoft.com/office/drawing/2014/main" id="{6530D83D-6450-467C-826D-828AF02C5E93}"/>
                </a:ext>
              </a:extLst>
            </p:cNvPr>
            <p:cNvCxnSpPr/>
            <p:nvPr/>
          </p:nvCxnSpPr>
          <p:spPr bwMode="auto">
            <a:xfrm>
              <a:off x="6872320" y="2256198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A87E17DC-68FD-4CCE-AF4A-69D718255934}"/>
                </a:ext>
              </a:extLst>
            </p:cNvPr>
            <p:cNvSpPr txBox="1"/>
            <p:nvPr/>
          </p:nvSpPr>
          <p:spPr>
            <a:xfrm>
              <a:off x="6745333" y="1968166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180" name="오른쪽 중괄호 179">
              <a:extLst>
                <a:ext uri="{FF2B5EF4-FFF2-40B4-BE49-F238E27FC236}">
                  <a16:creationId xmlns:a16="http://schemas.microsoft.com/office/drawing/2014/main" id="{6EFE92DA-42E8-45F9-8ED6-D726A4B40AD5}"/>
                </a:ext>
              </a:extLst>
            </p:cNvPr>
            <p:cNvSpPr/>
            <p:nvPr/>
          </p:nvSpPr>
          <p:spPr bwMode="auto">
            <a:xfrm rot="16200000">
              <a:off x="7067285" y="2122519"/>
              <a:ext cx="194009" cy="576064"/>
            </a:xfrm>
            <a:prstGeom prst="rightBrace">
              <a:avLst>
                <a:gd name="adj1" fmla="val 13630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8D5193FD-C285-4DEE-9EDA-F35172C46276}"/>
                </a:ext>
              </a:extLst>
            </p:cNvPr>
            <p:cNvSpPr txBox="1"/>
            <p:nvPr/>
          </p:nvSpPr>
          <p:spPr>
            <a:xfrm>
              <a:off x="7022973" y="2081024"/>
              <a:ext cx="272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</p:grpSp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45A6BE47-72A2-45BD-9210-538266C40A7B}"/>
              </a:ext>
            </a:extLst>
          </p:cNvPr>
          <p:cNvGrpSpPr/>
          <p:nvPr/>
        </p:nvGrpSpPr>
        <p:grpSpPr>
          <a:xfrm>
            <a:off x="1052683" y="5834743"/>
            <a:ext cx="6912770" cy="875108"/>
            <a:chOff x="539552" y="1979199"/>
            <a:chExt cx="6912770" cy="875108"/>
          </a:xfrm>
        </p:grpSpPr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FF6B757B-9294-4120-9AC8-19347F56B292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" name="직사각형 183">
              <a:extLst>
                <a:ext uri="{FF2B5EF4-FFF2-40B4-BE49-F238E27FC236}">
                  <a16:creationId xmlns:a16="http://schemas.microsoft.com/office/drawing/2014/main" id="{D7B0EC33-447F-4465-BDBB-15DDE54D111F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5" name="직사각형 184">
              <a:extLst>
                <a:ext uri="{FF2B5EF4-FFF2-40B4-BE49-F238E27FC236}">
                  <a16:creationId xmlns:a16="http://schemas.microsoft.com/office/drawing/2014/main" id="{36CD1964-C811-4805-9C39-3EE47F85F4FD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6" name="직사각형 185">
              <a:extLst>
                <a:ext uri="{FF2B5EF4-FFF2-40B4-BE49-F238E27FC236}">
                  <a16:creationId xmlns:a16="http://schemas.microsoft.com/office/drawing/2014/main" id="{F6CAB995-BB25-4EF8-A2D8-688D4E698544}"/>
                </a:ext>
              </a:extLst>
            </p:cNvPr>
            <p:cNvSpPr/>
            <p:nvPr/>
          </p:nvSpPr>
          <p:spPr bwMode="auto">
            <a:xfrm>
              <a:off x="1403648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7" name="직사각형 186">
              <a:extLst>
                <a:ext uri="{FF2B5EF4-FFF2-40B4-BE49-F238E27FC236}">
                  <a16:creationId xmlns:a16="http://schemas.microsoft.com/office/drawing/2014/main" id="{6414DB07-23FF-479B-9336-56A44FC1B67C}"/>
                </a:ext>
              </a:extLst>
            </p:cNvPr>
            <p:cNvSpPr/>
            <p:nvPr/>
          </p:nvSpPr>
          <p:spPr bwMode="auto">
            <a:xfrm>
              <a:off x="1691680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8" name="직사각형 187">
              <a:extLst>
                <a:ext uri="{FF2B5EF4-FFF2-40B4-BE49-F238E27FC236}">
                  <a16:creationId xmlns:a16="http://schemas.microsoft.com/office/drawing/2014/main" id="{ADE0191D-9279-4EDA-81E1-B5E4B5603410}"/>
                </a:ext>
              </a:extLst>
            </p:cNvPr>
            <p:cNvSpPr/>
            <p:nvPr/>
          </p:nvSpPr>
          <p:spPr bwMode="auto">
            <a:xfrm>
              <a:off x="1979712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9" name="직사각형 188">
              <a:extLst>
                <a:ext uri="{FF2B5EF4-FFF2-40B4-BE49-F238E27FC236}">
                  <a16:creationId xmlns:a16="http://schemas.microsoft.com/office/drawing/2014/main" id="{5047D657-E84D-4461-84A4-B614616E241E}"/>
                </a:ext>
              </a:extLst>
            </p:cNvPr>
            <p:cNvSpPr/>
            <p:nvPr/>
          </p:nvSpPr>
          <p:spPr bwMode="auto">
            <a:xfrm>
              <a:off x="2267744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0" name="직사각형 189">
              <a:extLst>
                <a:ext uri="{FF2B5EF4-FFF2-40B4-BE49-F238E27FC236}">
                  <a16:creationId xmlns:a16="http://schemas.microsoft.com/office/drawing/2014/main" id="{742D41B5-0CEA-429A-B080-2A1E060622C7}"/>
                </a:ext>
              </a:extLst>
            </p:cNvPr>
            <p:cNvSpPr/>
            <p:nvPr/>
          </p:nvSpPr>
          <p:spPr bwMode="auto">
            <a:xfrm>
              <a:off x="2555776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1" name="직사각형 190">
              <a:extLst>
                <a:ext uri="{FF2B5EF4-FFF2-40B4-BE49-F238E27FC236}">
                  <a16:creationId xmlns:a16="http://schemas.microsoft.com/office/drawing/2014/main" id="{C9608BA3-9862-420D-9CE6-DBDECED93A98}"/>
                </a:ext>
              </a:extLst>
            </p:cNvPr>
            <p:cNvSpPr/>
            <p:nvPr/>
          </p:nvSpPr>
          <p:spPr bwMode="auto">
            <a:xfrm>
              <a:off x="2843808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1F2B4954-3D3A-4E4D-A7F1-5BEA2AD89E3B}"/>
                </a:ext>
              </a:extLst>
            </p:cNvPr>
            <p:cNvSpPr/>
            <p:nvPr/>
          </p:nvSpPr>
          <p:spPr bwMode="auto">
            <a:xfrm>
              <a:off x="3131840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DF1B1B99-C34E-459F-8B60-DF263CC7BE7E}"/>
                </a:ext>
              </a:extLst>
            </p:cNvPr>
            <p:cNvSpPr/>
            <p:nvPr/>
          </p:nvSpPr>
          <p:spPr bwMode="auto">
            <a:xfrm>
              <a:off x="3419872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4" name="직사각형 193">
              <a:extLst>
                <a:ext uri="{FF2B5EF4-FFF2-40B4-BE49-F238E27FC236}">
                  <a16:creationId xmlns:a16="http://schemas.microsoft.com/office/drawing/2014/main" id="{3E813FAD-2512-4C43-AEF0-161A96270C50}"/>
                </a:ext>
              </a:extLst>
            </p:cNvPr>
            <p:cNvSpPr/>
            <p:nvPr/>
          </p:nvSpPr>
          <p:spPr bwMode="auto">
            <a:xfrm>
              <a:off x="3707904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5" name="직사각형 194">
              <a:extLst>
                <a:ext uri="{FF2B5EF4-FFF2-40B4-BE49-F238E27FC236}">
                  <a16:creationId xmlns:a16="http://schemas.microsoft.com/office/drawing/2014/main" id="{4EA0999D-8CDA-4791-B003-D9E8B79B9184}"/>
                </a:ext>
              </a:extLst>
            </p:cNvPr>
            <p:cNvSpPr/>
            <p:nvPr/>
          </p:nvSpPr>
          <p:spPr bwMode="auto">
            <a:xfrm>
              <a:off x="3995936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6" name="직사각형 195">
              <a:extLst>
                <a:ext uri="{FF2B5EF4-FFF2-40B4-BE49-F238E27FC236}">
                  <a16:creationId xmlns:a16="http://schemas.microsoft.com/office/drawing/2014/main" id="{84F487D1-C948-4FA1-9C8B-84CD6CB15F45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7" name="직사각형 196">
              <a:extLst>
                <a:ext uri="{FF2B5EF4-FFF2-40B4-BE49-F238E27FC236}">
                  <a16:creationId xmlns:a16="http://schemas.microsoft.com/office/drawing/2014/main" id="{F6080F98-2B48-4FF0-AA7F-AF1617A6B098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8" name="직사각형 197">
              <a:extLst>
                <a:ext uri="{FF2B5EF4-FFF2-40B4-BE49-F238E27FC236}">
                  <a16:creationId xmlns:a16="http://schemas.microsoft.com/office/drawing/2014/main" id="{895BFFA8-3161-498B-A571-24B51F488C88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9" name="직사각형 198">
              <a:extLst>
                <a:ext uri="{FF2B5EF4-FFF2-40B4-BE49-F238E27FC236}">
                  <a16:creationId xmlns:a16="http://schemas.microsoft.com/office/drawing/2014/main" id="{D93265C9-1CE8-4786-862C-9BC278B8052E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0" name="직사각형 199">
              <a:extLst>
                <a:ext uri="{FF2B5EF4-FFF2-40B4-BE49-F238E27FC236}">
                  <a16:creationId xmlns:a16="http://schemas.microsoft.com/office/drawing/2014/main" id="{3E82DAC5-D5C4-4E19-956E-4596BA49DD90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1" name="직사각형 200">
              <a:extLst>
                <a:ext uri="{FF2B5EF4-FFF2-40B4-BE49-F238E27FC236}">
                  <a16:creationId xmlns:a16="http://schemas.microsoft.com/office/drawing/2014/main" id="{A033C2DD-970D-4521-88C8-1189035FED5B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2" name="직사각형 201">
              <a:extLst>
                <a:ext uri="{FF2B5EF4-FFF2-40B4-BE49-F238E27FC236}">
                  <a16:creationId xmlns:a16="http://schemas.microsoft.com/office/drawing/2014/main" id="{1F0B29CF-D891-4062-97F4-F45500BEDFA2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3" name="직사각형 202">
              <a:extLst>
                <a:ext uri="{FF2B5EF4-FFF2-40B4-BE49-F238E27FC236}">
                  <a16:creationId xmlns:a16="http://schemas.microsoft.com/office/drawing/2014/main" id="{4FD1415A-7797-41F5-88A1-D1153AB2A938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4" name="직사각형 203">
              <a:extLst>
                <a:ext uri="{FF2B5EF4-FFF2-40B4-BE49-F238E27FC236}">
                  <a16:creationId xmlns:a16="http://schemas.microsoft.com/office/drawing/2014/main" id="{A202173E-9AE6-4788-A15A-9EE420DDDDA6}"/>
                </a:ext>
              </a:extLst>
            </p:cNvPr>
            <p:cNvSpPr/>
            <p:nvPr/>
          </p:nvSpPr>
          <p:spPr bwMode="auto">
            <a:xfrm>
              <a:off x="6588224" y="2565996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5" name="직사각형 204">
              <a:extLst>
                <a:ext uri="{FF2B5EF4-FFF2-40B4-BE49-F238E27FC236}">
                  <a16:creationId xmlns:a16="http://schemas.microsoft.com/office/drawing/2014/main" id="{976B43B9-C57C-4DDF-B8E3-83FFDD0C3DD1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6" name="직사각형 205">
              <a:extLst>
                <a:ext uri="{FF2B5EF4-FFF2-40B4-BE49-F238E27FC236}">
                  <a16:creationId xmlns:a16="http://schemas.microsoft.com/office/drawing/2014/main" id="{C498B7D3-4580-4050-BD7C-CD9D849A955B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207" name="직선 화살표 연결선 206">
              <a:extLst>
                <a:ext uri="{FF2B5EF4-FFF2-40B4-BE49-F238E27FC236}">
                  <a16:creationId xmlns:a16="http://schemas.microsoft.com/office/drawing/2014/main" id="{FD3BAD9B-3BE5-4700-B904-ADA737AFCC6D}"/>
                </a:ext>
              </a:extLst>
            </p:cNvPr>
            <p:cNvCxnSpPr/>
            <p:nvPr/>
          </p:nvCxnSpPr>
          <p:spPr bwMode="auto">
            <a:xfrm>
              <a:off x="7146783" y="2267231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50DBA5A1-48E1-4D44-B198-DE5A12C48D3C}"/>
                </a:ext>
              </a:extLst>
            </p:cNvPr>
            <p:cNvSpPr txBox="1"/>
            <p:nvPr/>
          </p:nvSpPr>
          <p:spPr>
            <a:xfrm>
              <a:off x="7019796" y="1979199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209" name="오른쪽 중괄호 208">
              <a:extLst>
                <a:ext uri="{FF2B5EF4-FFF2-40B4-BE49-F238E27FC236}">
                  <a16:creationId xmlns:a16="http://schemas.microsoft.com/office/drawing/2014/main" id="{497CA8BB-BE5E-497C-B730-A48E5E19394D}"/>
                </a:ext>
              </a:extLst>
            </p:cNvPr>
            <p:cNvSpPr/>
            <p:nvPr/>
          </p:nvSpPr>
          <p:spPr bwMode="auto">
            <a:xfrm rot="16200000">
              <a:off x="7201828" y="2257062"/>
              <a:ext cx="194009" cy="306978"/>
            </a:xfrm>
            <a:prstGeom prst="rightBrace">
              <a:avLst>
                <a:gd name="adj1" fmla="val 13630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6741A71F-807D-423D-AE2F-659D6DAB8601}"/>
                </a:ext>
              </a:extLst>
            </p:cNvPr>
            <p:cNvSpPr txBox="1"/>
            <p:nvPr/>
          </p:nvSpPr>
          <p:spPr>
            <a:xfrm>
              <a:off x="7171888" y="2080685"/>
              <a:ext cx="272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A09A009C-1DDE-4F07-B64E-506DDFD3C428}"/>
              </a:ext>
            </a:extLst>
          </p:cNvPr>
          <p:cNvSpPr/>
          <p:nvPr/>
        </p:nvSpPr>
        <p:spPr bwMode="auto">
          <a:xfrm>
            <a:off x="4477622" y="4725144"/>
            <a:ext cx="94378" cy="88060"/>
          </a:xfrm>
          <a:prstGeom prst="flowChartConnector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1" name="순서도: 연결자 210">
            <a:extLst>
              <a:ext uri="{FF2B5EF4-FFF2-40B4-BE49-F238E27FC236}">
                <a16:creationId xmlns:a16="http://schemas.microsoft.com/office/drawing/2014/main" id="{3F359223-515C-4EB3-A503-21A51CD5A072}"/>
              </a:ext>
            </a:extLst>
          </p:cNvPr>
          <p:cNvSpPr/>
          <p:nvPr/>
        </p:nvSpPr>
        <p:spPr bwMode="auto">
          <a:xfrm>
            <a:off x="4477622" y="4884052"/>
            <a:ext cx="94378" cy="88060"/>
          </a:xfrm>
          <a:prstGeom prst="flowChartConnector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2" name="순서도: 연결자 211">
            <a:extLst>
              <a:ext uri="{FF2B5EF4-FFF2-40B4-BE49-F238E27FC236}">
                <a16:creationId xmlns:a16="http://schemas.microsoft.com/office/drawing/2014/main" id="{78DF5E97-416C-4A71-A008-34C9126D98EB}"/>
              </a:ext>
            </a:extLst>
          </p:cNvPr>
          <p:cNvSpPr/>
          <p:nvPr/>
        </p:nvSpPr>
        <p:spPr bwMode="auto">
          <a:xfrm>
            <a:off x="4477622" y="5042960"/>
            <a:ext cx="94378" cy="88060"/>
          </a:xfrm>
          <a:prstGeom prst="flowChartConnector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756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065"/>
    </mc:Choice>
    <mc:Fallback xmlns="">
      <p:transition spd="slow" advTm="205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11" grpId="0" animBg="1"/>
      <p:bldP spid="2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0A0400-4AB1-4681-8483-291A6D7D6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Delete_R</a:t>
            </a:r>
            <a:r>
              <a:rPr lang="en-US" altLang="ko-KR" dirty="0"/>
              <a:t>(</a:t>
            </a:r>
            <a:r>
              <a:rPr lang="ko-KR" altLang="en-US" dirty="0"/>
              <a:t>시작주소</a:t>
            </a:r>
            <a:r>
              <a:rPr lang="en-US" altLang="ko-KR" dirty="0"/>
              <a:t>, </a:t>
            </a:r>
            <a:r>
              <a:rPr lang="ko-KR" altLang="en-US" dirty="0"/>
              <a:t>크기</a:t>
            </a:r>
            <a:r>
              <a:rPr lang="en-US" altLang="ko-KR" dirty="0"/>
              <a:t>, </a:t>
            </a:r>
            <a:r>
              <a:rPr lang="ko-KR" altLang="en-US" dirty="0" err="1"/>
              <a:t>삭제할값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462CBF-D83A-431B-8F95-A5F487AC65C4}"/>
              </a:ext>
            </a:extLst>
          </p:cNvPr>
          <p:cNvSpPr txBox="1"/>
          <p:nvPr/>
        </p:nvSpPr>
        <p:spPr>
          <a:xfrm>
            <a:off x="683568" y="1527616"/>
            <a:ext cx="7837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Delete_R</a:t>
            </a:r>
            <a:r>
              <a:rPr lang="en-US" altLang="ko-KR" sz="1600" dirty="0"/>
              <a:t>(p, n, v){ /* p</a:t>
            </a:r>
            <a:r>
              <a:rPr lang="ko-KR" altLang="en-US" sz="1600" dirty="0"/>
              <a:t>의 위치에서부터 </a:t>
            </a:r>
            <a:r>
              <a:rPr lang="en-US" altLang="ko-KR" sz="1600" dirty="0"/>
              <a:t>n</a:t>
            </a:r>
            <a:r>
              <a:rPr lang="ko-KR" altLang="en-US" sz="1600" dirty="0"/>
              <a:t>개의 배열에서 </a:t>
            </a:r>
            <a:r>
              <a:rPr lang="en-US" altLang="ko-KR" sz="1600" dirty="0"/>
              <a:t>v</a:t>
            </a:r>
            <a:r>
              <a:rPr lang="ko-KR" altLang="en-US" sz="1600" dirty="0"/>
              <a:t>를 찾아 삭제하는 함수 </a:t>
            </a:r>
            <a:r>
              <a:rPr lang="en-US" altLang="ko-KR" sz="1600" dirty="0"/>
              <a:t>*/</a:t>
            </a:r>
          </a:p>
          <a:p>
            <a:endParaRPr lang="ko-KR" altLang="en-US" sz="1600" dirty="0"/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46CC1FE6-AD35-418C-917A-0FFF6A764622}"/>
              </a:ext>
            </a:extLst>
          </p:cNvPr>
          <p:cNvGrpSpPr/>
          <p:nvPr/>
        </p:nvGrpSpPr>
        <p:grpSpPr>
          <a:xfrm>
            <a:off x="899592" y="1810074"/>
            <a:ext cx="7039757" cy="897125"/>
            <a:chOff x="412565" y="1955811"/>
            <a:chExt cx="7039757" cy="8971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B9FF855-EAC2-4B91-88EE-E67350EB893B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FBB1AD7-3412-4435-9F72-7BC24091FBBE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AF5B144-43A6-438C-9D98-1CADEC4C1D42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6731811-B0C5-4CAC-A170-5F2FD5953868}"/>
                </a:ext>
              </a:extLst>
            </p:cNvPr>
            <p:cNvSpPr/>
            <p:nvPr/>
          </p:nvSpPr>
          <p:spPr bwMode="auto">
            <a:xfrm>
              <a:off x="140364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FBDFA74-4C6F-4E31-8797-D37BB6890F81}"/>
                </a:ext>
              </a:extLst>
            </p:cNvPr>
            <p:cNvSpPr/>
            <p:nvPr/>
          </p:nvSpPr>
          <p:spPr bwMode="auto">
            <a:xfrm>
              <a:off x="169168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19E3E06E-774B-4E4C-87E0-9FC2BB0BEE66}"/>
                </a:ext>
              </a:extLst>
            </p:cNvPr>
            <p:cNvSpPr/>
            <p:nvPr/>
          </p:nvSpPr>
          <p:spPr bwMode="auto">
            <a:xfrm>
              <a:off x="197971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93A647-9780-44F8-AE1F-F6EC679B373C}"/>
                </a:ext>
              </a:extLst>
            </p:cNvPr>
            <p:cNvSpPr/>
            <p:nvPr/>
          </p:nvSpPr>
          <p:spPr bwMode="auto">
            <a:xfrm>
              <a:off x="226774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4FCBD01-B097-442E-89D0-3BA221C9361F}"/>
                </a:ext>
              </a:extLst>
            </p:cNvPr>
            <p:cNvSpPr/>
            <p:nvPr/>
          </p:nvSpPr>
          <p:spPr bwMode="auto">
            <a:xfrm>
              <a:off x="255577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9159872-2DFF-4865-8DF5-401967C797AE}"/>
                </a:ext>
              </a:extLst>
            </p:cNvPr>
            <p:cNvSpPr/>
            <p:nvPr/>
          </p:nvSpPr>
          <p:spPr bwMode="auto">
            <a:xfrm>
              <a:off x="284380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0D64CD6-0DA3-4B90-A811-997C1EA5FE2C}"/>
                </a:ext>
              </a:extLst>
            </p:cNvPr>
            <p:cNvSpPr/>
            <p:nvPr/>
          </p:nvSpPr>
          <p:spPr bwMode="auto">
            <a:xfrm>
              <a:off x="313184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641F4487-E2E4-4F42-B044-E2913490CFEB}"/>
                </a:ext>
              </a:extLst>
            </p:cNvPr>
            <p:cNvSpPr/>
            <p:nvPr/>
          </p:nvSpPr>
          <p:spPr bwMode="auto">
            <a:xfrm>
              <a:off x="341987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AA0FDBB-4441-4235-BA78-778932B65690}"/>
                </a:ext>
              </a:extLst>
            </p:cNvPr>
            <p:cNvSpPr/>
            <p:nvPr/>
          </p:nvSpPr>
          <p:spPr bwMode="auto">
            <a:xfrm>
              <a:off x="370790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9521C1F-804D-489F-ABDD-2E96AAAD92FA}"/>
                </a:ext>
              </a:extLst>
            </p:cNvPr>
            <p:cNvSpPr/>
            <p:nvPr/>
          </p:nvSpPr>
          <p:spPr bwMode="auto">
            <a:xfrm>
              <a:off x="399593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B3FB080-15D2-4CAC-A1F0-E9B65AEFAD54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FA9C93F4-3141-4861-A64E-E938EB316A70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F0FFE10-9F7C-4452-80A2-1B1811006A4E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A859C88-09DA-40B3-9B50-D4B5ECA04120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5211950-B789-4E0A-AF66-CB67D4D89764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D2308DC2-C8BA-41BF-907F-5E45D2D4B45A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ED64252B-0CCF-4BE4-B57D-D799E92FDC7D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6B634F5E-F2D6-4A9C-9581-B3E81A622071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52A97EF3-0DA6-48D4-9F05-9312ADAB5188}"/>
                </a:ext>
              </a:extLst>
            </p:cNvPr>
            <p:cNvSpPr/>
            <p:nvPr/>
          </p:nvSpPr>
          <p:spPr bwMode="auto">
            <a:xfrm>
              <a:off x="658822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E807A0E4-1821-4A94-AA64-EED1E1E1913B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DD029C5A-E272-482D-8100-73C2D98073A4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CC4F3F23-F6B2-4D74-A3B0-8C1A84046250}"/>
                </a:ext>
              </a:extLst>
            </p:cNvPr>
            <p:cNvCxnSpPr/>
            <p:nvPr/>
          </p:nvCxnSpPr>
          <p:spPr bwMode="auto">
            <a:xfrm>
              <a:off x="539552" y="2243843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C62CA8E-AD2D-4E44-A2B7-A1BEC3867629}"/>
                </a:ext>
              </a:extLst>
            </p:cNvPr>
            <p:cNvSpPr txBox="1"/>
            <p:nvPr/>
          </p:nvSpPr>
          <p:spPr>
            <a:xfrm>
              <a:off x="412565" y="1955811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49" name="오른쪽 중괄호 48">
              <a:extLst>
                <a:ext uri="{FF2B5EF4-FFF2-40B4-BE49-F238E27FC236}">
                  <a16:creationId xmlns:a16="http://schemas.microsoft.com/office/drawing/2014/main" id="{8A3E5CC6-1D94-4310-AEBF-8B1197351AE9}"/>
                </a:ext>
              </a:extLst>
            </p:cNvPr>
            <p:cNvSpPr/>
            <p:nvPr/>
          </p:nvSpPr>
          <p:spPr bwMode="auto">
            <a:xfrm rot="16200000">
              <a:off x="3898933" y="-1045833"/>
              <a:ext cx="194009" cy="6912768"/>
            </a:xfrm>
            <a:prstGeom prst="rightBrace">
              <a:avLst>
                <a:gd name="adj1" fmla="val 8948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3767C83-411F-4444-8A1A-9FD0D8A0DA1A}"/>
                </a:ext>
              </a:extLst>
            </p:cNvPr>
            <p:cNvSpPr txBox="1"/>
            <p:nvPr/>
          </p:nvSpPr>
          <p:spPr>
            <a:xfrm>
              <a:off x="3868949" y="2036547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</a:t>
              </a:r>
              <a:endParaRPr lang="ko-KR" altLang="en-US" sz="1200" dirty="0"/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DDF3EFB6-4CA2-4356-9D57-DDBCD777FE1A}"/>
              </a:ext>
            </a:extLst>
          </p:cNvPr>
          <p:cNvGrpSpPr/>
          <p:nvPr/>
        </p:nvGrpSpPr>
        <p:grpSpPr>
          <a:xfrm>
            <a:off x="1021239" y="2852936"/>
            <a:ext cx="6912770" cy="864096"/>
            <a:chOff x="539552" y="1988840"/>
            <a:chExt cx="6912770" cy="864096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2117290E-470C-4830-970F-6956C360CAFA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C2A3BB01-421A-4EAB-966F-E8906F54139D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67027F6F-04C2-44F4-BF3C-2892DDCCFC38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DD401440-F9C6-41C4-A90C-00A31CD6687C}"/>
                </a:ext>
              </a:extLst>
            </p:cNvPr>
            <p:cNvSpPr/>
            <p:nvPr/>
          </p:nvSpPr>
          <p:spPr bwMode="auto">
            <a:xfrm>
              <a:off x="140364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AEAAD290-DB65-4E57-80CB-A174AA1768D6}"/>
                </a:ext>
              </a:extLst>
            </p:cNvPr>
            <p:cNvSpPr/>
            <p:nvPr/>
          </p:nvSpPr>
          <p:spPr bwMode="auto">
            <a:xfrm>
              <a:off x="169168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3BFF1F15-51AA-4A5D-9FCB-A1ED1ADA5E52}"/>
                </a:ext>
              </a:extLst>
            </p:cNvPr>
            <p:cNvSpPr/>
            <p:nvPr/>
          </p:nvSpPr>
          <p:spPr bwMode="auto">
            <a:xfrm>
              <a:off x="197971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0B860810-9BFD-49CE-B42D-2B951632B870}"/>
                </a:ext>
              </a:extLst>
            </p:cNvPr>
            <p:cNvSpPr/>
            <p:nvPr/>
          </p:nvSpPr>
          <p:spPr bwMode="auto">
            <a:xfrm>
              <a:off x="226774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85794E0E-A776-4E60-A6A2-7EFA0D7ED581}"/>
                </a:ext>
              </a:extLst>
            </p:cNvPr>
            <p:cNvSpPr/>
            <p:nvPr/>
          </p:nvSpPr>
          <p:spPr bwMode="auto">
            <a:xfrm>
              <a:off x="255577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6F523C9A-B134-463F-86F5-90554F66F98C}"/>
                </a:ext>
              </a:extLst>
            </p:cNvPr>
            <p:cNvSpPr/>
            <p:nvPr/>
          </p:nvSpPr>
          <p:spPr bwMode="auto">
            <a:xfrm>
              <a:off x="284380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5157737F-DA3D-44D7-ADD6-4721842863C3}"/>
                </a:ext>
              </a:extLst>
            </p:cNvPr>
            <p:cNvSpPr/>
            <p:nvPr/>
          </p:nvSpPr>
          <p:spPr bwMode="auto">
            <a:xfrm>
              <a:off x="313184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2C6E25DA-64E9-4273-A561-A96BCE9016B1}"/>
                </a:ext>
              </a:extLst>
            </p:cNvPr>
            <p:cNvSpPr/>
            <p:nvPr/>
          </p:nvSpPr>
          <p:spPr bwMode="auto">
            <a:xfrm>
              <a:off x="341987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69FCBD82-56F1-4A3D-8319-FE468562DE5C}"/>
                </a:ext>
              </a:extLst>
            </p:cNvPr>
            <p:cNvSpPr/>
            <p:nvPr/>
          </p:nvSpPr>
          <p:spPr bwMode="auto">
            <a:xfrm>
              <a:off x="370790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864492E0-FC1B-4A03-A51B-4DFBAF79FF9D}"/>
                </a:ext>
              </a:extLst>
            </p:cNvPr>
            <p:cNvSpPr/>
            <p:nvPr/>
          </p:nvSpPr>
          <p:spPr bwMode="auto">
            <a:xfrm>
              <a:off x="399593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69ECF3F4-37C8-4BE0-BD2A-D5972C1A80C0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C48A424E-49A2-4729-8A4F-B6B152A08A2B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7AEB8D39-B9A0-48AF-AC81-26EFB35B7456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8352F8CE-3C99-45B4-8E0B-46BFF50E58E7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F5AB4283-299E-4F37-9F25-99838C404E81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5B273C6F-C110-4CD8-B484-77B1F647A6B3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id="{5F081977-C880-41A6-B951-BAFAB99106F1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id="{F613AB98-0F4C-480E-9D15-FD9CAAA76A9E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660E2DEA-6F96-4ACA-ACC1-E4673B4E38E0}"/>
                </a:ext>
              </a:extLst>
            </p:cNvPr>
            <p:cNvSpPr/>
            <p:nvPr/>
          </p:nvSpPr>
          <p:spPr bwMode="auto">
            <a:xfrm>
              <a:off x="658822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4D680F19-A273-4C07-B64D-BBC26D9D76F3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직사각형 118">
              <a:extLst>
                <a:ext uri="{FF2B5EF4-FFF2-40B4-BE49-F238E27FC236}">
                  <a16:creationId xmlns:a16="http://schemas.microsoft.com/office/drawing/2014/main" id="{8D2A356D-9D0A-4DE1-A98F-C809AABE0762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5B6D3B5A-A0A7-44C0-879E-782E579F095A}"/>
                </a:ext>
              </a:extLst>
            </p:cNvPr>
            <p:cNvCxnSpPr/>
            <p:nvPr/>
          </p:nvCxnSpPr>
          <p:spPr bwMode="auto">
            <a:xfrm>
              <a:off x="827584" y="2276872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8BD2F0E-BBDF-49E4-B42B-27B3E60BD86D}"/>
                </a:ext>
              </a:extLst>
            </p:cNvPr>
            <p:cNvSpPr txBox="1"/>
            <p:nvPr/>
          </p:nvSpPr>
          <p:spPr>
            <a:xfrm>
              <a:off x="700597" y="1988840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122" name="오른쪽 중괄호 121">
              <a:extLst>
                <a:ext uri="{FF2B5EF4-FFF2-40B4-BE49-F238E27FC236}">
                  <a16:creationId xmlns:a16="http://schemas.microsoft.com/office/drawing/2014/main" id="{AF3E6462-2383-4440-96DC-0CFF442CFB6A}"/>
                </a:ext>
              </a:extLst>
            </p:cNvPr>
            <p:cNvSpPr/>
            <p:nvPr/>
          </p:nvSpPr>
          <p:spPr bwMode="auto">
            <a:xfrm rot="16200000">
              <a:off x="4042949" y="-901817"/>
              <a:ext cx="194009" cy="6624736"/>
            </a:xfrm>
            <a:prstGeom prst="rightBrace">
              <a:avLst>
                <a:gd name="adj1" fmla="val 13630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77809F3A-633B-4F08-8CF1-1B814D262C26}"/>
                </a:ext>
              </a:extLst>
            </p:cNvPr>
            <p:cNvSpPr txBox="1"/>
            <p:nvPr/>
          </p:nvSpPr>
          <p:spPr>
            <a:xfrm>
              <a:off x="3924447" y="2051311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n-1</a:t>
              </a:r>
              <a:endParaRPr lang="ko-KR" altLang="en-US" sz="1200" dirty="0"/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47C2965F-99B8-4E57-99BA-3930294976E7}"/>
              </a:ext>
            </a:extLst>
          </p:cNvPr>
          <p:cNvGrpSpPr/>
          <p:nvPr/>
        </p:nvGrpSpPr>
        <p:grpSpPr>
          <a:xfrm>
            <a:off x="1021238" y="3670717"/>
            <a:ext cx="6912770" cy="864096"/>
            <a:chOff x="539552" y="1988840"/>
            <a:chExt cx="6912770" cy="864096"/>
          </a:xfrm>
        </p:grpSpPr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C0132927-CADC-4886-B361-9A376F25D960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id="{112CC6F6-52DB-4C51-AF7E-1D657DD4C9FA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10D62E17-9ACE-4B8B-AE93-02EA78D01889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3895FCF0-2422-4554-8165-85D6DEBF8688}"/>
                </a:ext>
              </a:extLst>
            </p:cNvPr>
            <p:cNvSpPr/>
            <p:nvPr/>
          </p:nvSpPr>
          <p:spPr bwMode="auto">
            <a:xfrm>
              <a:off x="140364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id="{2C60AC9F-1A82-468A-9C8B-E9C87201BA78}"/>
                </a:ext>
              </a:extLst>
            </p:cNvPr>
            <p:cNvSpPr/>
            <p:nvPr/>
          </p:nvSpPr>
          <p:spPr bwMode="auto">
            <a:xfrm>
              <a:off x="169168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ADAB6A7A-F76C-4173-86B2-74DBCDC5C9EA}"/>
                </a:ext>
              </a:extLst>
            </p:cNvPr>
            <p:cNvSpPr/>
            <p:nvPr/>
          </p:nvSpPr>
          <p:spPr bwMode="auto">
            <a:xfrm>
              <a:off x="197971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DBD36F9D-CF49-4EDD-98C1-49116C28FFC0}"/>
                </a:ext>
              </a:extLst>
            </p:cNvPr>
            <p:cNvSpPr/>
            <p:nvPr/>
          </p:nvSpPr>
          <p:spPr bwMode="auto">
            <a:xfrm>
              <a:off x="226774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BF45D251-B8A1-4FE8-BFCB-6BF1CFE508DD}"/>
                </a:ext>
              </a:extLst>
            </p:cNvPr>
            <p:cNvSpPr/>
            <p:nvPr/>
          </p:nvSpPr>
          <p:spPr bwMode="auto">
            <a:xfrm>
              <a:off x="255577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287DC3D-B720-4217-B5B1-01FDD41E9BC2}"/>
                </a:ext>
              </a:extLst>
            </p:cNvPr>
            <p:cNvSpPr/>
            <p:nvPr/>
          </p:nvSpPr>
          <p:spPr bwMode="auto">
            <a:xfrm>
              <a:off x="284380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4" name="직사각형 133">
              <a:extLst>
                <a:ext uri="{FF2B5EF4-FFF2-40B4-BE49-F238E27FC236}">
                  <a16:creationId xmlns:a16="http://schemas.microsoft.com/office/drawing/2014/main" id="{61E02ACB-EBB7-4EA4-94C3-21AB0F4A62A1}"/>
                </a:ext>
              </a:extLst>
            </p:cNvPr>
            <p:cNvSpPr/>
            <p:nvPr/>
          </p:nvSpPr>
          <p:spPr bwMode="auto">
            <a:xfrm>
              <a:off x="313184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483F43B7-55E0-468F-B797-D9FEC95E0202}"/>
                </a:ext>
              </a:extLst>
            </p:cNvPr>
            <p:cNvSpPr/>
            <p:nvPr/>
          </p:nvSpPr>
          <p:spPr bwMode="auto">
            <a:xfrm>
              <a:off x="341987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D282DFAC-3BDF-45C7-83EB-6128CB45CC98}"/>
                </a:ext>
              </a:extLst>
            </p:cNvPr>
            <p:cNvSpPr/>
            <p:nvPr/>
          </p:nvSpPr>
          <p:spPr bwMode="auto">
            <a:xfrm>
              <a:off x="370790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83997BB0-7B8E-48EB-B7B4-DF1AA01D8DED}"/>
                </a:ext>
              </a:extLst>
            </p:cNvPr>
            <p:cNvSpPr/>
            <p:nvPr/>
          </p:nvSpPr>
          <p:spPr bwMode="auto">
            <a:xfrm>
              <a:off x="399593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54BD328A-3D2F-4C9F-96D1-E3BF2FEAF44D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08037361-522C-4643-96FF-03B6A498DD38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5568A4D2-D53A-4A40-B186-630B5CAF14CB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id="{3935462B-FBA6-400E-9245-AC64329BA846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id="{9C1B0231-ACFF-47FD-A0F0-F600AD3CDBAD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3" name="직사각형 142">
              <a:extLst>
                <a:ext uri="{FF2B5EF4-FFF2-40B4-BE49-F238E27FC236}">
                  <a16:creationId xmlns:a16="http://schemas.microsoft.com/office/drawing/2014/main" id="{16DC8066-D9FD-419F-858B-7D83C71B40E5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17FB212C-04BD-4383-9303-71EDB4A6901C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id="{86F633A1-B18B-4C6D-B6EF-D26EF580A1AE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6" name="직사각형 145">
              <a:extLst>
                <a:ext uri="{FF2B5EF4-FFF2-40B4-BE49-F238E27FC236}">
                  <a16:creationId xmlns:a16="http://schemas.microsoft.com/office/drawing/2014/main" id="{A76ED6DB-E07D-4B77-A8B3-E041C4EB4B10}"/>
                </a:ext>
              </a:extLst>
            </p:cNvPr>
            <p:cNvSpPr/>
            <p:nvPr/>
          </p:nvSpPr>
          <p:spPr bwMode="auto">
            <a:xfrm>
              <a:off x="6588224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7" name="직사각형 146">
              <a:extLst>
                <a:ext uri="{FF2B5EF4-FFF2-40B4-BE49-F238E27FC236}">
                  <a16:creationId xmlns:a16="http://schemas.microsoft.com/office/drawing/2014/main" id="{656E9D44-FE6E-406D-8786-38A970CBEF83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2221298C-913C-4DD9-A4D3-6A2DB2AE56B3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49" name="직선 화살표 연결선 148">
              <a:extLst>
                <a:ext uri="{FF2B5EF4-FFF2-40B4-BE49-F238E27FC236}">
                  <a16:creationId xmlns:a16="http://schemas.microsoft.com/office/drawing/2014/main" id="{73071658-826A-43F9-B95A-87B28E6C9C38}"/>
                </a:ext>
              </a:extLst>
            </p:cNvPr>
            <p:cNvCxnSpPr/>
            <p:nvPr/>
          </p:nvCxnSpPr>
          <p:spPr bwMode="auto">
            <a:xfrm>
              <a:off x="1103783" y="2276872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B40EB7F3-786C-4B6F-9885-468A7CF072FE}"/>
                </a:ext>
              </a:extLst>
            </p:cNvPr>
            <p:cNvSpPr txBox="1"/>
            <p:nvPr/>
          </p:nvSpPr>
          <p:spPr>
            <a:xfrm>
              <a:off x="976796" y="1988840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151" name="오른쪽 중괄호 150">
              <a:extLst>
                <a:ext uri="{FF2B5EF4-FFF2-40B4-BE49-F238E27FC236}">
                  <a16:creationId xmlns:a16="http://schemas.microsoft.com/office/drawing/2014/main" id="{A155E471-8455-4CD1-B74F-1862ED112BBB}"/>
                </a:ext>
              </a:extLst>
            </p:cNvPr>
            <p:cNvSpPr/>
            <p:nvPr/>
          </p:nvSpPr>
          <p:spPr bwMode="auto">
            <a:xfrm rot="16200000">
              <a:off x="4186965" y="-757801"/>
              <a:ext cx="194009" cy="6336704"/>
            </a:xfrm>
            <a:prstGeom prst="rightBrace">
              <a:avLst>
                <a:gd name="adj1" fmla="val 13630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8C0439E0-EBF7-4B10-B9FC-589930853784}"/>
                </a:ext>
              </a:extLst>
            </p:cNvPr>
            <p:cNvSpPr txBox="1"/>
            <p:nvPr/>
          </p:nvSpPr>
          <p:spPr>
            <a:xfrm>
              <a:off x="4139952" y="2056318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n-2</a:t>
              </a:r>
              <a:endParaRPr lang="ko-KR" altLang="en-US" sz="1200" dirty="0"/>
            </a:p>
          </p:txBody>
        </p:sp>
      </p:grp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C333F03F-A6D4-44B9-9E34-0B4DDAFAF1EB}"/>
              </a:ext>
            </a:extLst>
          </p:cNvPr>
          <p:cNvGrpSpPr/>
          <p:nvPr/>
        </p:nvGrpSpPr>
        <p:grpSpPr>
          <a:xfrm>
            <a:off x="1033737" y="4911568"/>
            <a:ext cx="6912770" cy="886141"/>
            <a:chOff x="539552" y="1968166"/>
            <a:chExt cx="6912770" cy="886141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A4641E51-DF55-4B75-8A2B-F984AB5E059B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BC2FD41A-DF7E-4BE8-84AB-E4CE0288BFF9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3EC18AFE-6BFB-44AF-88C0-16FF8AC59F03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7" name="직사각형 156">
              <a:extLst>
                <a:ext uri="{FF2B5EF4-FFF2-40B4-BE49-F238E27FC236}">
                  <a16:creationId xmlns:a16="http://schemas.microsoft.com/office/drawing/2014/main" id="{414F9344-5125-4FC4-9E5B-F7C4C829ABBC}"/>
                </a:ext>
              </a:extLst>
            </p:cNvPr>
            <p:cNvSpPr/>
            <p:nvPr/>
          </p:nvSpPr>
          <p:spPr bwMode="auto">
            <a:xfrm>
              <a:off x="1403648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8" name="직사각형 157">
              <a:extLst>
                <a:ext uri="{FF2B5EF4-FFF2-40B4-BE49-F238E27FC236}">
                  <a16:creationId xmlns:a16="http://schemas.microsoft.com/office/drawing/2014/main" id="{C84557B9-37B8-46A3-9C09-5ED91BBD120E}"/>
                </a:ext>
              </a:extLst>
            </p:cNvPr>
            <p:cNvSpPr/>
            <p:nvPr/>
          </p:nvSpPr>
          <p:spPr bwMode="auto">
            <a:xfrm>
              <a:off x="1691680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6FFEDEAC-49B2-428D-9572-1B6EF5F796C0}"/>
                </a:ext>
              </a:extLst>
            </p:cNvPr>
            <p:cNvSpPr/>
            <p:nvPr/>
          </p:nvSpPr>
          <p:spPr bwMode="auto">
            <a:xfrm>
              <a:off x="1979712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0" name="직사각형 159">
              <a:extLst>
                <a:ext uri="{FF2B5EF4-FFF2-40B4-BE49-F238E27FC236}">
                  <a16:creationId xmlns:a16="http://schemas.microsoft.com/office/drawing/2014/main" id="{5FA7C340-EAAF-48CA-83C5-899B18410A7D}"/>
                </a:ext>
              </a:extLst>
            </p:cNvPr>
            <p:cNvSpPr/>
            <p:nvPr/>
          </p:nvSpPr>
          <p:spPr bwMode="auto">
            <a:xfrm>
              <a:off x="2267744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11AEE880-83CF-4421-ACB0-1AD9DB957568}"/>
                </a:ext>
              </a:extLst>
            </p:cNvPr>
            <p:cNvSpPr/>
            <p:nvPr/>
          </p:nvSpPr>
          <p:spPr bwMode="auto">
            <a:xfrm>
              <a:off x="2555776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2" name="직사각형 161">
              <a:extLst>
                <a:ext uri="{FF2B5EF4-FFF2-40B4-BE49-F238E27FC236}">
                  <a16:creationId xmlns:a16="http://schemas.microsoft.com/office/drawing/2014/main" id="{24F29C19-8C09-4E88-9EBB-94B07B583847}"/>
                </a:ext>
              </a:extLst>
            </p:cNvPr>
            <p:cNvSpPr/>
            <p:nvPr/>
          </p:nvSpPr>
          <p:spPr bwMode="auto">
            <a:xfrm>
              <a:off x="2843808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3" name="직사각형 162">
              <a:extLst>
                <a:ext uri="{FF2B5EF4-FFF2-40B4-BE49-F238E27FC236}">
                  <a16:creationId xmlns:a16="http://schemas.microsoft.com/office/drawing/2014/main" id="{DDBC53A4-761C-4B04-B956-0EB6CD80D55C}"/>
                </a:ext>
              </a:extLst>
            </p:cNvPr>
            <p:cNvSpPr/>
            <p:nvPr/>
          </p:nvSpPr>
          <p:spPr bwMode="auto">
            <a:xfrm>
              <a:off x="3131840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997C219-26A9-4BCE-9D8B-F3C98DDCBFDD}"/>
                </a:ext>
              </a:extLst>
            </p:cNvPr>
            <p:cNvSpPr/>
            <p:nvPr/>
          </p:nvSpPr>
          <p:spPr bwMode="auto">
            <a:xfrm>
              <a:off x="3419872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5" name="직사각형 164">
              <a:extLst>
                <a:ext uri="{FF2B5EF4-FFF2-40B4-BE49-F238E27FC236}">
                  <a16:creationId xmlns:a16="http://schemas.microsoft.com/office/drawing/2014/main" id="{B0B0DB1F-9119-4809-A0A1-997B503C5ED4}"/>
                </a:ext>
              </a:extLst>
            </p:cNvPr>
            <p:cNvSpPr/>
            <p:nvPr/>
          </p:nvSpPr>
          <p:spPr bwMode="auto">
            <a:xfrm>
              <a:off x="3707904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6" name="직사각형 165">
              <a:extLst>
                <a:ext uri="{FF2B5EF4-FFF2-40B4-BE49-F238E27FC236}">
                  <a16:creationId xmlns:a16="http://schemas.microsoft.com/office/drawing/2014/main" id="{CB04152A-4610-461C-A61C-654B1DDFE001}"/>
                </a:ext>
              </a:extLst>
            </p:cNvPr>
            <p:cNvSpPr/>
            <p:nvPr/>
          </p:nvSpPr>
          <p:spPr bwMode="auto">
            <a:xfrm>
              <a:off x="3995936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7" name="직사각형 166">
              <a:extLst>
                <a:ext uri="{FF2B5EF4-FFF2-40B4-BE49-F238E27FC236}">
                  <a16:creationId xmlns:a16="http://schemas.microsoft.com/office/drawing/2014/main" id="{4375A129-8193-4750-B4BE-7A68B3A71D60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89715EE1-2FE3-4F01-9110-81865FEB8325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9" name="직사각형 168">
              <a:extLst>
                <a:ext uri="{FF2B5EF4-FFF2-40B4-BE49-F238E27FC236}">
                  <a16:creationId xmlns:a16="http://schemas.microsoft.com/office/drawing/2014/main" id="{234FBA0F-456D-4393-B0B5-C293D41F0B26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0" name="직사각형 169">
              <a:extLst>
                <a:ext uri="{FF2B5EF4-FFF2-40B4-BE49-F238E27FC236}">
                  <a16:creationId xmlns:a16="http://schemas.microsoft.com/office/drawing/2014/main" id="{747C8F42-D163-4960-BD6C-B3010C632F66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1" name="직사각형 170">
              <a:extLst>
                <a:ext uri="{FF2B5EF4-FFF2-40B4-BE49-F238E27FC236}">
                  <a16:creationId xmlns:a16="http://schemas.microsoft.com/office/drawing/2014/main" id="{E8C53780-5E93-492C-87A8-C49E2B60AEE7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2" name="직사각형 171">
              <a:extLst>
                <a:ext uri="{FF2B5EF4-FFF2-40B4-BE49-F238E27FC236}">
                  <a16:creationId xmlns:a16="http://schemas.microsoft.com/office/drawing/2014/main" id="{55DC5F8F-F5EF-4B56-9F00-75E57FF3DBC3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3" name="직사각형 172">
              <a:extLst>
                <a:ext uri="{FF2B5EF4-FFF2-40B4-BE49-F238E27FC236}">
                  <a16:creationId xmlns:a16="http://schemas.microsoft.com/office/drawing/2014/main" id="{4C08BCFB-CF38-4180-8B0C-7524C2FE0FC2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4" name="직사각형 173">
              <a:extLst>
                <a:ext uri="{FF2B5EF4-FFF2-40B4-BE49-F238E27FC236}">
                  <a16:creationId xmlns:a16="http://schemas.microsoft.com/office/drawing/2014/main" id="{23FEA1C8-2B05-4AFA-A20B-706067EE9AE5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5" name="직사각형 174">
              <a:extLst>
                <a:ext uri="{FF2B5EF4-FFF2-40B4-BE49-F238E27FC236}">
                  <a16:creationId xmlns:a16="http://schemas.microsoft.com/office/drawing/2014/main" id="{50DB70D5-7CCF-40AF-AE3B-A7A7A7F8F406}"/>
                </a:ext>
              </a:extLst>
            </p:cNvPr>
            <p:cNvSpPr/>
            <p:nvPr/>
          </p:nvSpPr>
          <p:spPr bwMode="auto">
            <a:xfrm>
              <a:off x="6588224" y="2565996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6" name="직사각형 175">
              <a:extLst>
                <a:ext uri="{FF2B5EF4-FFF2-40B4-BE49-F238E27FC236}">
                  <a16:creationId xmlns:a16="http://schemas.microsoft.com/office/drawing/2014/main" id="{9CAFBFBA-2D77-4B2B-B69C-021EF71E90B2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62D9A4E8-5297-4A22-92DC-06C58FEE1329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78" name="직선 화살표 연결선 177">
              <a:extLst>
                <a:ext uri="{FF2B5EF4-FFF2-40B4-BE49-F238E27FC236}">
                  <a16:creationId xmlns:a16="http://schemas.microsoft.com/office/drawing/2014/main" id="{6530D83D-6450-467C-826D-828AF02C5E93}"/>
                </a:ext>
              </a:extLst>
            </p:cNvPr>
            <p:cNvCxnSpPr/>
            <p:nvPr/>
          </p:nvCxnSpPr>
          <p:spPr bwMode="auto">
            <a:xfrm>
              <a:off x="6872320" y="2256198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A87E17DC-68FD-4CCE-AF4A-69D718255934}"/>
                </a:ext>
              </a:extLst>
            </p:cNvPr>
            <p:cNvSpPr txBox="1"/>
            <p:nvPr/>
          </p:nvSpPr>
          <p:spPr>
            <a:xfrm>
              <a:off x="6745333" y="1968166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180" name="오른쪽 중괄호 179">
              <a:extLst>
                <a:ext uri="{FF2B5EF4-FFF2-40B4-BE49-F238E27FC236}">
                  <a16:creationId xmlns:a16="http://schemas.microsoft.com/office/drawing/2014/main" id="{6EFE92DA-42E8-45F9-8ED6-D726A4B40AD5}"/>
                </a:ext>
              </a:extLst>
            </p:cNvPr>
            <p:cNvSpPr/>
            <p:nvPr/>
          </p:nvSpPr>
          <p:spPr bwMode="auto">
            <a:xfrm rot="16200000">
              <a:off x="7067285" y="2122519"/>
              <a:ext cx="194009" cy="576064"/>
            </a:xfrm>
            <a:prstGeom prst="rightBrace">
              <a:avLst>
                <a:gd name="adj1" fmla="val 13630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8D5193FD-C285-4DEE-9EDA-F35172C46276}"/>
                </a:ext>
              </a:extLst>
            </p:cNvPr>
            <p:cNvSpPr txBox="1"/>
            <p:nvPr/>
          </p:nvSpPr>
          <p:spPr>
            <a:xfrm>
              <a:off x="7022973" y="2081024"/>
              <a:ext cx="272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</p:grpSp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45A6BE47-72A2-45BD-9210-538266C40A7B}"/>
              </a:ext>
            </a:extLst>
          </p:cNvPr>
          <p:cNvGrpSpPr/>
          <p:nvPr/>
        </p:nvGrpSpPr>
        <p:grpSpPr>
          <a:xfrm>
            <a:off x="1052683" y="5834743"/>
            <a:ext cx="6912770" cy="875108"/>
            <a:chOff x="539552" y="1979199"/>
            <a:chExt cx="6912770" cy="875108"/>
          </a:xfrm>
        </p:grpSpPr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FF6B757B-9294-4120-9AC8-19347F56B292}"/>
                </a:ext>
              </a:extLst>
            </p:cNvPr>
            <p:cNvSpPr/>
            <p:nvPr/>
          </p:nvSpPr>
          <p:spPr bwMode="auto">
            <a:xfrm>
              <a:off x="53955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4" name="직사각형 183">
              <a:extLst>
                <a:ext uri="{FF2B5EF4-FFF2-40B4-BE49-F238E27FC236}">
                  <a16:creationId xmlns:a16="http://schemas.microsoft.com/office/drawing/2014/main" id="{D7B0EC33-447F-4465-BDBB-15DDE54D111F}"/>
                </a:ext>
              </a:extLst>
            </p:cNvPr>
            <p:cNvSpPr/>
            <p:nvPr/>
          </p:nvSpPr>
          <p:spPr bwMode="auto">
            <a:xfrm>
              <a:off x="82758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5" name="직사각형 184">
              <a:extLst>
                <a:ext uri="{FF2B5EF4-FFF2-40B4-BE49-F238E27FC236}">
                  <a16:creationId xmlns:a16="http://schemas.microsoft.com/office/drawing/2014/main" id="{36CD1964-C811-4805-9C39-3EE47F85F4FD}"/>
                </a:ext>
              </a:extLst>
            </p:cNvPr>
            <p:cNvSpPr/>
            <p:nvPr/>
          </p:nvSpPr>
          <p:spPr bwMode="auto">
            <a:xfrm>
              <a:off x="111561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6" name="직사각형 185">
              <a:extLst>
                <a:ext uri="{FF2B5EF4-FFF2-40B4-BE49-F238E27FC236}">
                  <a16:creationId xmlns:a16="http://schemas.microsoft.com/office/drawing/2014/main" id="{F6CAB995-BB25-4EF8-A2D8-688D4E698544}"/>
                </a:ext>
              </a:extLst>
            </p:cNvPr>
            <p:cNvSpPr/>
            <p:nvPr/>
          </p:nvSpPr>
          <p:spPr bwMode="auto">
            <a:xfrm>
              <a:off x="1403648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7" name="직사각형 186">
              <a:extLst>
                <a:ext uri="{FF2B5EF4-FFF2-40B4-BE49-F238E27FC236}">
                  <a16:creationId xmlns:a16="http://schemas.microsoft.com/office/drawing/2014/main" id="{6414DB07-23FF-479B-9336-56A44FC1B67C}"/>
                </a:ext>
              </a:extLst>
            </p:cNvPr>
            <p:cNvSpPr/>
            <p:nvPr/>
          </p:nvSpPr>
          <p:spPr bwMode="auto">
            <a:xfrm>
              <a:off x="1691680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8" name="직사각형 187">
              <a:extLst>
                <a:ext uri="{FF2B5EF4-FFF2-40B4-BE49-F238E27FC236}">
                  <a16:creationId xmlns:a16="http://schemas.microsoft.com/office/drawing/2014/main" id="{ADE0191D-9279-4EDA-81E1-B5E4B5603410}"/>
                </a:ext>
              </a:extLst>
            </p:cNvPr>
            <p:cNvSpPr/>
            <p:nvPr/>
          </p:nvSpPr>
          <p:spPr bwMode="auto">
            <a:xfrm>
              <a:off x="1979712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9" name="직사각형 188">
              <a:extLst>
                <a:ext uri="{FF2B5EF4-FFF2-40B4-BE49-F238E27FC236}">
                  <a16:creationId xmlns:a16="http://schemas.microsoft.com/office/drawing/2014/main" id="{5047D657-E84D-4461-84A4-B614616E241E}"/>
                </a:ext>
              </a:extLst>
            </p:cNvPr>
            <p:cNvSpPr/>
            <p:nvPr/>
          </p:nvSpPr>
          <p:spPr bwMode="auto">
            <a:xfrm>
              <a:off x="2267744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0" name="직사각형 189">
              <a:extLst>
                <a:ext uri="{FF2B5EF4-FFF2-40B4-BE49-F238E27FC236}">
                  <a16:creationId xmlns:a16="http://schemas.microsoft.com/office/drawing/2014/main" id="{742D41B5-0CEA-429A-B080-2A1E060622C7}"/>
                </a:ext>
              </a:extLst>
            </p:cNvPr>
            <p:cNvSpPr/>
            <p:nvPr/>
          </p:nvSpPr>
          <p:spPr bwMode="auto">
            <a:xfrm>
              <a:off x="2555776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1" name="직사각형 190">
              <a:extLst>
                <a:ext uri="{FF2B5EF4-FFF2-40B4-BE49-F238E27FC236}">
                  <a16:creationId xmlns:a16="http://schemas.microsoft.com/office/drawing/2014/main" id="{C9608BA3-9862-420D-9CE6-DBDECED93A98}"/>
                </a:ext>
              </a:extLst>
            </p:cNvPr>
            <p:cNvSpPr/>
            <p:nvPr/>
          </p:nvSpPr>
          <p:spPr bwMode="auto">
            <a:xfrm>
              <a:off x="2843808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1F2B4954-3D3A-4E4D-A7F1-5BEA2AD89E3B}"/>
                </a:ext>
              </a:extLst>
            </p:cNvPr>
            <p:cNvSpPr/>
            <p:nvPr/>
          </p:nvSpPr>
          <p:spPr bwMode="auto">
            <a:xfrm>
              <a:off x="3131840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DF1B1B99-C34E-459F-8B60-DF263CC7BE7E}"/>
                </a:ext>
              </a:extLst>
            </p:cNvPr>
            <p:cNvSpPr/>
            <p:nvPr/>
          </p:nvSpPr>
          <p:spPr bwMode="auto">
            <a:xfrm>
              <a:off x="3419872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4" name="직사각형 193">
              <a:extLst>
                <a:ext uri="{FF2B5EF4-FFF2-40B4-BE49-F238E27FC236}">
                  <a16:creationId xmlns:a16="http://schemas.microsoft.com/office/drawing/2014/main" id="{3E813FAD-2512-4C43-AEF0-161A96270C50}"/>
                </a:ext>
              </a:extLst>
            </p:cNvPr>
            <p:cNvSpPr/>
            <p:nvPr/>
          </p:nvSpPr>
          <p:spPr bwMode="auto">
            <a:xfrm>
              <a:off x="3707904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5" name="직사각형 194">
              <a:extLst>
                <a:ext uri="{FF2B5EF4-FFF2-40B4-BE49-F238E27FC236}">
                  <a16:creationId xmlns:a16="http://schemas.microsoft.com/office/drawing/2014/main" id="{4EA0999D-8CDA-4791-B003-D9E8B79B9184}"/>
                </a:ext>
              </a:extLst>
            </p:cNvPr>
            <p:cNvSpPr/>
            <p:nvPr/>
          </p:nvSpPr>
          <p:spPr bwMode="auto">
            <a:xfrm>
              <a:off x="3995936" y="2566275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6" name="직사각형 195">
              <a:extLst>
                <a:ext uri="{FF2B5EF4-FFF2-40B4-BE49-F238E27FC236}">
                  <a16:creationId xmlns:a16="http://schemas.microsoft.com/office/drawing/2014/main" id="{84F487D1-C948-4FA1-9C8B-84CD6CB15F45}"/>
                </a:ext>
              </a:extLst>
            </p:cNvPr>
            <p:cNvSpPr/>
            <p:nvPr/>
          </p:nvSpPr>
          <p:spPr bwMode="auto">
            <a:xfrm>
              <a:off x="428396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7" name="직사각형 196">
              <a:extLst>
                <a:ext uri="{FF2B5EF4-FFF2-40B4-BE49-F238E27FC236}">
                  <a16:creationId xmlns:a16="http://schemas.microsoft.com/office/drawing/2014/main" id="{F6080F98-2B48-4FF0-AA7F-AF1617A6B098}"/>
                </a:ext>
              </a:extLst>
            </p:cNvPr>
            <p:cNvSpPr/>
            <p:nvPr/>
          </p:nvSpPr>
          <p:spPr bwMode="auto">
            <a:xfrm>
              <a:off x="457200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8" name="직사각형 197">
              <a:extLst>
                <a:ext uri="{FF2B5EF4-FFF2-40B4-BE49-F238E27FC236}">
                  <a16:creationId xmlns:a16="http://schemas.microsoft.com/office/drawing/2014/main" id="{895BFFA8-3161-498B-A571-24B51F488C88}"/>
                </a:ext>
              </a:extLst>
            </p:cNvPr>
            <p:cNvSpPr/>
            <p:nvPr/>
          </p:nvSpPr>
          <p:spPr bwMode="auto">
            <a:xfrm>
              <a:off x="486003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9" name="직사각형 198">
              <a:extLst>
                <a:ext uri="{FF2B5EF4-FFF2-40B4-BE49-F238E27FC236}">
                  <a16:creationId xmlns:a16="http://schemas.microsoft.com/office/drawing/2014/main" id="{D93265C9-1CE8-4786-862C-9BC278B8052E}"/>
                </a:ext>
              </a:extLst>
            </p:cNvPr>
            <p:cNvSpPr/>
            <p:nvPr/>
          </p:nvSpPr>
          <p:spPr bwMode="auto">
            <a:xfrm>
              <a:off x="5148064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0" name="직사각형 199">
              <a:extLst>
                <a:ext uri="{FF2B5EF4-FFF2-40B4-BE49-F238E27FC236}">
                  <a16:creationId xmlns:a16="http://schemas.microsoft.com/office/drawing/2014/main" id="{3E82DAC5-D5C4-4E19-956E-4596BA49DD90}"/>
                </a:ext>
              </a:extLst>
            </p:cNvPr>
            <p:cNvSpPr/>
            <p:nvPr/>
          </p:nvSpPr>
          <p:spPr bwMode="auto">
            <a:xfrm>
              <a:off x="543609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1" name="직사각형 200">
              <a:extLst>
                <a:ext uri="{FF2B5EF4-FFF2-40B4-BE49-F238E27FC236}">
                  <a16:creationId xmlns:a16="http://schemas.microsoft.com/office/drawing/2014/main" id="{A033C2DD-970D-4521-88C8-1189035FED5B}"/>
                </a:ext>
              </a:extLst>
            </p:cNvPr>
            <p:cNvSpPr/>
            <p:nvPr/>
          </p:nvSpPr>
          <p:spPr bwMode="auto">
            <a:xfrm>
              <a:off x="572412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2" name="직사각형 201">
              <a:extLst>
                <a:ext uri="{FF2B5EF4-FFF2-40B4-BE49-F238E27FC236}">
                  <a16:creationId xmlns:a16="http://schemas.microsoft.com/office/drawing/2014/main" id="{1F0B29CF-D891-4062-97F4-F45500BEDFA2}"/>
                </a:ext>
              </a:extLst>
            </p:cNvPr>
            <p:cNvSpPr/>
            <p:nvPr/>
          </p:nvSpPr>
          <p:spPr bwMode="auto">
            <a:xfrm>
              <a:off x="6012160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3" name="직사각형 202">
              <a:extLst>
                <a:ext uri="{FF2B5EF4-FFF2-40B4-BE49-F238E27FC236}">
                  <a16:creationId xmlns:a16="http://schemas.microsoft.com/office/drawing/2014/main" id="{4FD1415A-7797-41F5-88A1-D1153AB2A938}"/>
                </a:ext>
              </a:extLst>
            </p:cNvPr>
            <p:cNvSpPr/>
            <p:nvPr/>
          </p:nvSpPr>
          <p:spPr bwMode="auto">
            <a:xfrm>
              <a:off x="6300192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4" name="직사각형 203">
              <a:extLst>
                <a:ext uri="{FF2B5EF4-FFF2-40B4-BE49-F238E27FC236}">
                  <a16:creationId xmlns:a16="http://schemas.microsoft.com/office/drawing/2014/main" id="{A202173E-9AE6-4788-A15A-9EE420DDDDA6}"/>
                </a:ext>
              </a:extLst>
            </p:cNvPr>
            <p:cNvSpPr/>
            <p:nvPr/>
          </p:nvSpPr>
          <p:spPr bwMode="auto">
            <a:xfrm>
              <a:off x="6588224" y="2565996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5" name="직사각형 204">
              <a:extLst>
                <a:ext uri="{FF2B5EF4-FFF2-40B4-BE49-F238E27FC236}">
                  <a16:creationId xmlns:a16="http://schemas.microsoft.com/office/drawing/2014/main" id="{976B43B9-C57C-4DDF-B8E3-83FFDD0C3DD1}"/>
                </a:ext>
              </a:extLst>
            </p:cNvPr>
            <p:cNvSpPr/>
            <p:nvPr/>
          </p:nvSpPr>
          <p:spPr bwMode="auto">
            <a:xfrm>
              <a:off x="6876256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6" name="직사각형 205">
              <a:extLst>
                <a:ext uri="{FF2B5EF4-FFF2-40B4-BE49-F238E27FC236}">
                  <a16:creationId xmlns:a16="http://schemas.microsoft.com/office/drawing/2014/main" id="{C498B7D3-4580-4050-BD7C-CD9D849A955B}"/>
                </a:ext>
              </a:extLst>
            </p:cNvPr>
            <p:cNvSpPr/>
            <p:nvPr/>
          </p:nvSpPr>
          <p:spPr bwMode="auto">
            <a:xfrm>
              <a:off x="7164288" y="2564904"/>
              <a:ext cx="288032" cy="28803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207" name="직선 화살표 연결선 206">
              <a:extLst>
                <a:ext uri="{FF2B5EF4-FFF2-40B4-BE49-F238E27FC236}">
                  <a16:creationId xmlns:a16="http://schemas.microsoft.com/office/drawing/2014/main" id="{FD3BAD9B-3BE5-4700-B904-ADA737AFCC6D}"/>
                </a:ext>
              </a:extLst>
            </p:cNvPr>
            <p:cNvCxnSpPr/>
            <p:nvPr/>
          </p:nvCxnSpPr>
          <p:spPr bwMode="auto">
            <a:xfrm>
              <a:off x="7146783" y="2267231"/>
              <a:ext cx="0" cy="2880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50DBA5A1-48E1-4D44-B198-DE5A12C48D3C}"/>
                </a:ext>
              </a:extLst>
            </p:cNvPr>
            <p:cNvSpPr txBox="1"/>
            <p:nvPr/>
          </p:nvSpPr>
          <p:spPr>
            <a:xfrm>
              <a:off x="7019796" y="1979199"/>
              <a:ext cx="2776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</a:t>
              </a:r>
              <a:endParaRPr lang="ko-KR" altLang="en-US" sz="1200" dirty="0"/>
            </a:p>
          </p:txBody>
        </p:sp>
        <p:sp>
          <p:nvSpPr>
            <p:cNvPr id="209" name="오른쪽 중괄호 208">
              <a:extLst>
                <a:ext uri="{FF2B5EF4-FFF2-40B4-BE49-F238E27FC236}">
                  <a16:creationId xmlns:a16="http://schemas.microsoft.com/office/drawing/2014/main" id="{497CA8BB-BE5E-497C-B730-A48E5E19394D}"/>
                </a:ext>
              </a:extLst>
            </p:cNvPr>
            <p:cNvSpPr/>
            <p:nvPr/>
          </p:nvSpPr>
          <p:spPr bwMode="auto">
            <a:xfrm rot="16200000">
              <a:off x="7201828" y="2257062"/>
              <a:ext cx="194009" cy="306978"/>
            </a:xfrm>
            <a:prstGeom prst="rightBrace">
              <a:avLst>
                <a:gd name="adj1" fmla="val 136307"/>
                <a:gd name="adj2" fmla="val 50457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6741A71F-807D-423D-AE2F-659D6DAB8601}"/>
                </a:ext>
              </a:extLst>
            </p:cNvPr>
            <p:cNvSpPr txBox="1"/>
            <p:nvPr/>
          </p:nvSpPr>
          <p:spPr>
            <a:xfrm>
              <a:off x="7171888" y="2080685"/>
              <a:ext cx="272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A09A009C-1DDE-4F07-B64E-506DDFD3C428}"/>
              </a:ext>
            </a:extLst>
          </p:cNvPr>
          <p:cNvSpPr/>
          <p:nvPr/>
        </p:nvSpPr>
        <p:spPr bwMode="auto">
          <a:xfrm>
            <a:off x="4477622" y="4725144"/>
            <a:ext cx="94378" cy="88060"/>
          </a:xfrm>
          <a:prstGeom prst="flowChartConnector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1" name="순서도: 연결자 210">
            <a:extLst>
              <a:ext uri="{FF2B5EF4-FFF2-40B4-BE49-F238E27FC236}">
                <a16:creationId xmlns:a16="http://schemas.microsoft.com/office/drawing/2014/main" id="{3F359223-515C-4EB3-A503-21A51CD5A072}"/>
              </a:ext>
            </a:extLst>
          </p:cNvPr>
          <p:cNvSpPr/>
          <p:nvPr/>
        </p:nvSpPr>
        <p:spPr bwMode="auto">
          <a:xfrm>
            <a:off x="4477622" y="4884052"/>
            <a:ext cx="94378" cy="88060"/>
          </a:xfrm>
          <a:prstGeom prst="flowChartConnector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2" name="순서도: 연결자 211">
            <a:extLst>
              <a:ext uri="{FF2B5EF4-FFF2-40B4-BE49-F238E27FC236}">
                <a16:creationId xmlns:a16="http://schemas.microsoft.com/office/drawing/2014/main" id="{78DF5E97-416C-4A71-A008-34C9126D98EB}"/>
              </a:ext>
            </a:extLst>
          </p:cNvPr>
          <p:cNvSpPr/>
          <p:nvPr/>
        </p:nvSpPr>
        <p:spPr bwMode="auto">
          <a:xfrm>
            <a:off x="4477622" y="5042960"/>
            <a:ext cx="94378" cy="88060"/>
          </a:xfrm>
          <a:prstGeom prst="flowChartConnector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404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225"/>
    </mc:Choice>
    <mc:Fallback xmlns="">
      <p:transition spd="slow" advTm="173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11" grpId="0" animBg="1"/>
      <p:bldP spid="2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생각해 올 내용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5536" y="1268760"/>
            <a:ext cx="81868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LOLDic</a:t>
            </a:r>
            <a:r>
              <a:rPr lang="ko-KR" altLang="en-US" dirty="0"/>
              <a:t>에서 다음 </a:t>
            </a:r>
            <a:r>
              <a:rPr lang="en-US" altLang="ko-KR" dirty="0"/>
              <a:t>6</a:t>
            </a:r>
            <a:r>
              <a:rPr lang="ko-KR" altLang="en-US" dirty="0"/>
              <a:t>가지 정보를 </a:t>
            </a:r>
            <a:endParaRPr lang="en-US" altLang="ko-KR" dirty="0"/>
          </a:p>
          <a:p>
            <a:r>
              <a:rPr lang="en-US" altLang="ko-KR" dirty="0"/>
              <a:t>                          </a:t>
            </a:r>
            <a:r>
              <a:rPr lang="ko-KR" altLang="en-US" dirty="0"/>
              <a:t>구조체형 배열형태로 관리한다고 하자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     name, </a:t>
            </a:r>
            <a:r>
              <a:rPr lang="en-US" altLang="ko-KR" dirty="0" err="1"/>
              <a:t>hp</a:t>
            </a:r>
            <a:r>
              <a:rPr lang="en-US" altLang="ko-KR" dirty="0"/>
              <a:t>, </a:t>
            </a:r>
            <a:r>
              <a:rPr lang="en-US" altLang="ko-KR" dirty="0" err="1"/>
              <a:t>mp</a:t>
            </a:r>
            <a:r>
              <a:rPr lang="en-US" altLang="ko-KR" dirty="0"/>
              <a:t>, speed, range, position(top, mid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395536" y="2762381"/>
            <a:ext cx="8280920" cy="648072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/>
              <a:t>hp</a:t>
            </a:r>
            <a:r>
              <a:rPr lang="en-US" altLang="ko-KR" sz="2800" dirty="0"/>
              <a:t> </a:t>
            </a:r>
            <a:r>
              <a:rPr lang="ko-KR" altLang="en-US" sz="2800" dirty="0"/>
              <a:t>크기 순서대로 쉽게 액세스하는 방법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395536" y="3638674"/>
            <a:ext cx="8280920" cy="648072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/>
              <a:t>mp</a:t>
            </a:r>
            <a:r>
              <a:rPr lang="en-US" altLang="ko-KR" sz="2800" dirty="0"/>
              <a:t> </a:t>
            </a:r>
            <a:r>
              <a:rPr lang="ko-KR" altLang="en-US" sz="2800" dirty="0"/>
              <a:t>크기 순서대로 쉽게 액세스하는 방법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395536" y="4514967"/>
            <a:ext cx="8280920" cy="648072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위의 두 가지가 모두 쉽게 되는 방법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395536" y="5359185"/>
            <a:ext cx="8280920" cy="648072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문제는 무엇인가</a:t>
            </a:r>
            <a:r>
              <a:rPr lang="en-US" altLang="ko-KR" sz="2800" dirty="0"/>
              <a:t>? </a:t>
            </a:r>
            <a:r>
              <a:rPr lang="ko-KR" altLang="en-US" sz="2800" dirty="0"/>
              <a:t>해결책은</a:t>
            </a:r>
            <a:r>
              <a:rPr lang="en-US" altLang="ko-KR" sz="2800" dirty="0"/>
              <a:t>?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9146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공부해 올 내용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489747" y="1556792"/>
            <a:ext cx="8280920" cy="648072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포인터란 무엇인가</a:t>
            </a:r>
            <a:r>
              <a:rPr lang="en-US" altLang="ko-KR" sz="2800" dirty="0"/>
              <a:t>?</a:t>
            </a:r>
            <a:endParaRPr lang="ko-KR" altLang="en-US" sz="2800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482459" y="2348880"/>
            <a:ext cx="8280920" cy="663103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/>
              <a:t>포인터형</a:t>
            </a:r>
            <a:r>
              <a:rPr lang="ko-KR" altLang="en-US" sz="2800" dirty="0"/>
              <a:t> 변수는 어떻게 선언하는가</a:t>
            </a:r>
            <a:r>
              <a:rPr lang="en-US" altLang="ko-KR" sz="2800" dirty="0"/>
              <a:t>?</a:t>
            </a:r>
            <a:endParaRPr lang="ko-KR" altLang="en-US" sz="2800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475171" y="3140968"/>
            <a:ext cx="8280920" cy="648072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/>
              <a:t>단방향</a:t>
            </a:r>
            <a:r>
              <a:rPr lang="ko-KR" altLang="en-US" sz="2800" dirty="0"/>
              <a:t> 연결리스트의 개념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471006" y="3918025"/>
            <a:ext cx="8280920" cy="1668713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연결리스트의 종류</a:t>
            </a:r>
            <a:endParaRPr lang="en-US" altLang="ko-KR" sz="2800" dirty="0"/>
          </a:p>
          <a:p>
            <a:pPr algn="ctr"/>
            <a:r>
              <a:rPr lang="ko-KR" altLang="en-US" sz="2000" dirty="0" err="1"/>
              <a:t>단방향</a:t>
            </a:r>
            <a:r>
              <a:rPr lang="ko-KR" altLang="en-US" sz="2000" dirty="0"/>
              <a:t> 연결리스트</a:t>
            </a:r>
            <a:endParaRPr lang="en-US" altLang="ko-KR" sz="2000" dirty="0"/>
          </a:p>
          <a:p>
            <a:pPr algn="ctr"/>
            <a:r>
              <a:rPr lang="ko-KR" altLang="en-US" sz="2000" dirty="0"/>
              <a:t>양방향 </a:t>
            </a:r>
            <a:r>
              <a:rPr lang="ko-KR" altLang="en-US" sz="2000" dirty="0" err="1"/>
              <a:t>연결리스트</a:t>
            </a:r>
            <a:endParaRPr lang="en-US" altLang="ko-KR" sz="2000" dirty="0"/>
          </a:p>
          <a:p>
            <a:pPr algn="ctr"/>
            <a:r>
              <a:rPr lang="ko-KR" altLang="en-US" sz="2000" dirty="0"/>
              <a:t>환형 연결리스트</a:t>
            </a:r>
          </a:p>
        </p:txBody>
      </p:sp>
    </p:spTree>
    <p:extLst>
      <p:ext uri="{BB962C8B-B14F-4D97-AF65-F5344CB8AC3E}">
        <p14:creationId xmlns:p14="http://schemas.microsoft.com/office/powerpoint/2010/main" val="8986614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5.6|33.5|30.1|30.1|106.3|12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6.4|178.2|147.3|159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4.8|32.5|19|2|23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.2|14.1|4.6|1.3|1.2"/>
</p:tagLst>
</file>

<file path=ppt/theme/theme1.xml><?xml version="1.0" encoding="utf-8"?>
<a:theme xmlns:a="http://schemas.openxmlformats.org/drawingml/2006/main" name="191tgp_global_light">
  <a:themeElements>
    <a:clrScheme name="191tgp_global_light 1">
      <a:dk1>
        <a:srgbClr val="808080"/>
      </a:dk1>
      <a:lt1>
        <a:srgbClr val="FFFFFF"/>
      </a:lt1>
      <a:dk2>
        <a:srgbClr val="0E237E"/>
      </a:dk2>
      <a:lt2>
        <a:srgbClr val="CCECFF"/>
      </a:lt2>
      <a:accent1>
        <a:srgbClr val="709EE2"/>
      </a:accent1>
      <a:accent2>
        <a:srgbClr val="9874F2"/>
      </a:accent2>
      <a:accent3>
        <a:srgbClr val="AAACC0"/>
      </a:accent3>
      <a:accent4>
        <a:srgbClr val="DADADA"/>
      </a:accent4>
      <a:accent5>
        <a:srgbClr val="BBCCEE"/>
      </a:accent5>
      <a:accent6>
        <a:srgbClr val="8968DB"/>
      </a:accent6>
      <a:hlink>
        <a:srgbClr val="3B9D81"/>
      </a:hlink>
      <a:folHlink>
        <a:srgbClr val="80C040"/>
      </a:folHlink>
    </a:clrScheme>
    <a:fontScheme name="191tgp_global_ligh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ko-K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ko-K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191tgp_global_light 1">
        <a:dk1>
          <a:srgbClr val="808080"/>
        </a:dk1>
        <a:lt1>
          <a:srgbClr val="FFFFFF"/>
        </a:lt1>
        <a:dk2>
          <a:srgbClr val="0E237E"/>
        </a:dk2>
        <a:lt2>
          <a:srgbClr val="CCECFF"/>
        </a:lt2>
        <a:accent1>
          <a:srgbClr val="709EE2"/>
        </a:accent1>
        <a:accent2>
          <a:srgbClr val="9874F2"/>
        </a:accent2>
        <a:accent3>
          <a:srgbClr val="AAACC0"/>
        </a:accent3>
        <a:accent4>
          <a:srgbClr val="DADADA"/>
        </a:accent4>
        <a:accent5>
          <a:srgbClr val="BBCCEE"/>
        </a:accent5>
        <a:accent6>
          <a:srgbClr val="8968DB"/>
        </a:accent6>
        <a:hlink>
          <a:srgbClr val="3B9D81"/>
        </a:hlink>
        <a:folHlink>
          <a:srgbClr val="80C04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91tgp_global_light 2">
        <a:dk1>
          <a:srgbClr val="808080"/>
        </a:dk1>
        <a:lt1>
          <a:srgbClr val="FFFFFF"/>
        </a:lt1>
        <a:dk2>
          <a:srgbClr val="6C2042"/>
        </a:dk2>
        <a:lt2>
          <a:srgbClr val="CCECFF"/>
        </a:lt2>
        <a:accent1>
          <a:srgbClr val="ED9C65"/>
        </a:accent1>
        <a:accent2>
          <a:srgbClr val="5D7CDF"/>
        </a:accent2>
        <a:accent3>
          <a:srgbClr val="BAABB0"/>
        </a:accent3>
        <a:accent4>
          <a:srgbClr val="DADADA"/>
        </a:accent4>
        <a:accent5>
          <a:srgbClr val="F4CBB8"/>
        </a:accent5>
        <a:accent6>
          <a:srgbClr val="5370CA"/>
        </a:accent6>
        <a:hlink>
          <a:srgbClr val="93AB2D"/>
        </a:hlink>
        <a:folHlink>
          <a:srgbClr val="5097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91tgp_global_light 3">
        <a:dk1>
          <a:srgbClr val="808080"/>
        </a:dk1>
        <a:lt1>
          <a:srgbClr val="FFFFFF"/>
        </a:lt1>
        <a:dk2>
          <a:srgbClr val="004E4C"/>
        </a:dk2>
        <a:lt2>
          <a:srgbClr val="FFFFCC"/>
        </a:lt2>
        <a:accent1>
          <a:srgbClr val="6FB4E3"/>
        </a:accent1>
        <a:accent2>
          <a:srgbClr val="2B976E"/>
        </a:accent2>
        <a:accent3>
          <a:srgbClr val="AAB2B2"/>
        </a:accent3>
        <a:accent4>
          <a:srgbClr val="DADADA"/>
        </a:accent4>
        <a:accent5>
          <a:srgbClr val="BBD6EF"/>
        </a:accent5>
        <a:accent6>
          <a:srgbClr val="268863"/>
        </a:accent6>
        <a:hlink>
          <a:srgbClr val="879543"/>
        </a:hlink>
        <a:folHlink>
          <a:srgbClr val="E3981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cdb2004191d</Template>
  <TotalTime>2849</TotalTime>
  <Words>910</Words>
  <Application>Microsoft Office PowerPoint</Application>
  <PresentationFormat>화면 슬라이드 쇼(4:3)</PresentationFormat>
  <Paragraphs>120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굴림</vt:lpstr>
      <vt:lpstr>Arial</vt:lpstr>
      <vt:lpstr>Wingdings</vt:lpstr>
      <vt:lpstr>191tgp_global_light</vt:lpstr>
      <vt:lpstr>재귀호출</vt:lpstr>
      <vt:lpstr>공부해 올 내용</vt:lpstr>
      <vt:lpstr>생각해봅시다.</vt:lpstr>
      <vt:lpstr>Search_R(시작주소, 크기, 찾는값)</vt:lpstr>
      <vt:lpstr>Search_R(시작주소, 크기, 찾는값)</vt:lpstr>
      <vt:lpstr>Insert_R(시작주소, 크기, 넣을값)</vt:lpstr>
      <vt:lpstr>Delete_R(시작주소, 크기, 삭제할값)</vt:lpstr>
      <vt:lpstr>생각해 올 내용</vt:lpstr>
      <vt:lpstr>공부해 올 내용</vt:lpstr>
      <vt:lpstr>PowerPoint 프레젠테이션</vt:lpstr>
      <vt:lpstr>PowerPoint 프레젠테이션</vt:lpstr>
    </vt:vector>
  </TitlesOfParts>
  <Company>우리집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장지웅</dc:creator>
  <cp:lastModifiedBy>장지웅(A0072)</cp:lastModifiedBy>
  <cp:revision>143</cp:revision>
  <dcterms:created xsi:type="dcterms:W3CDTF">2007-03-04T09:35:15Z</dcterms:created>
  <dcterms:modified xsi:type="dcterms:W3CDTF">2023-03-28T22:59:05Z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TC010610151042</vt:lpwstr>
  </property>
</Properties>
</file>

<file path=docProps/thumbnail.jpeg>
</file>